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Corbel"/>
      <p:regular r:id="rId20"/>
      <p:bold r:id="rId21"/>
      <p:italic r:id="rId22"/>
      <p:boldItalic r:id="rId23"/>
    </p:embeddedFon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rbel-regular.fntdata"/><Relationship Id="rId22" Type="http://schemas.openxmlformats.org/officeDocument/2006/relationships/font" Target="fonts/Corbel-italic.fntdata"/><Relationship Id="rId21" Type="http://schemas.openxmlformats.org/officeDocument/2006/relationships/font" Target="fonts/Corbel-bold.fntdata"/><Relationship Id="rId24" Type="http://schemas.openxmlformats.org/officeDocument/2006/relationships/font" Target="fonts/CenturyGothic-regular.fntdata"/><Relationship Id="rId23" Type="http://schemas.openxmlformats.org/officeDocument/2006/relationships/font" Target="fonts/Corbel-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INCREASED SALES HAS A 10% INCREASE EACH YEAR AFTER YEAR 1</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Yeah don’t know if we should add a slide for the cms or not...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866216" y="1085850"/>
            <a:ext cx="6619244" cy="249718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5400"/>
              <a:buFont typeface="Century Gothic"/>
              <a:buNone/>
              <a:defRPr b="0" i="0" sz="5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9" name="Google Shape;19;p2"/>
          <p:cNvSpPr txBox="1"/>
          <p:nvPr>
            <p:ph idx="1" type="subTitle"/>
          </p:nvPr>
        </p:nvSpPr>
        <p:spPr>
          <a:xfrm>
            <a:off x="866216" y="3583035"/>
            <a:ext cx="6619244" cy="646065"/>
          </a:xfrm>
          <a:prstGeom prst="rect">
            <a:avLst/>
          </a:prstGeom>
          <a:noFill/>
          <a:ln>
            <a:noFill/>
          </a:ln>
        </p:spPr>
        <p:txBody>
          <a:bodyPr anchorCtr="0" anchor="t" bIns="45700" lIns="91425" spcFirstLastPara="1" rIns="91425" wrap="square" tIns="45700"/>
          <a:lstStyle>
            <a:lvl1pPr lvl="0" marR="0" rtl="0" algn="l">
              <a:spcBef>
                <a:spcPts val="750"/>
              </a:spcBef>
              <a:spcAft>
                <a:spcPts val="0"/>
              </a:spcAft>
              <a:buClr>
                <a:srgbClr val="86D1D8"/>
              </a:buClr>
              <a:buSzPts val="1200"/>
              <a:buFont typeface="Noto Sans Symbols"/>
              <a:buNone/>
              <a:defRPr b="0" i="0" sz="1500" u="none" cap="none" strike="noStrike">
                <a:solidFill>
                  <a:srgbClr val="86D1D8"/>
                </a:solidFill>
                <a:latin typeface="Century Gothic"/>
                <a:ea typeface="Century Gothic"/>
                <a:cs typeface="Century Gothic"/>
                <a:sym typeface="Century Gothic"/>
              </a:defRPr>
            </a:lvl1pPr>
            <a:lvl2pPr lvl="1" marR="0" rtl="0" algn="ctr">
              <a:spcBef>
                <a:spcPts val="750"/>
              </a:spcBef>
              <a:spcAft>
                <a:spcPts val="0"/>
              </a:spcAft>
              <a:buClr>
                <a:srgbClr val="86D1D8"/>
              </a:buClr>
              <a:buSzPts val="1080"/>
              <a:buFont typeface="Noto Sans Symbols"/>
              <a:buNone/>
              <a:defRPr b="0" i="0" sz="1350" u="none" cap="none" strike="noStrike">
                <a:solidFill>
                  <a:schemeClr val="lt1"/>
                </a:solidFill>
                <a:latin typeface="Century Gothic"/>
                <a:ea typeface="Century Gothic"/>
                <a:cs typeface="Century Gothic"/>
                <a:sym typeface="Century Gothic"/>
              </a:defRPr>
            </a:lvl2pPr>
            <a:lvl3pPr lvl="2" marR="0" rtl="0" algn="ctr">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ctr">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4pPr>
            <a:lvl5pPr lvl="4" marR="0" rtl="0" algn="ctr">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5pPr>
            <a:lvl6pPr lvl="5" marR="0" rtl="0" algn="ctr">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6pPr>
            <a:lvl7pPr lvl="6" marR="0" rtl="0" algn="ctr">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7pPr>
            <a:lvl8pPr lvl="7" marR="0" rtl="0" algn="ctr">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8pPr>
            <a:lvl9pPr lvl="8" marR="0" rtl="0" algn="ctr">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9pPr>
          </a:lstStyle>
          <a:p/>
        </p:txBody>
      </p:sp>
      <p:sp>
        <p:nvSpPr>
          <p:cNvPr id="20" name="Google Shape;20;p2"/>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1" name="Google Shape;21;p2"/>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2" name="Google Shape;22;p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1" name="Shape 71"/>
        <p:cNvGrpSpPr/>
        <p:nvPr/>
      </p:nvGrpSpPr>
      <p:grpSpPr>
        <a:xfrm>
          <a:off x="0" y="0"/>
          <a:ext cx="0" cy="0"/>
          <a:chOff x="0" y="0"/>
          <a:chExt cx="0" cy="0"/>
        </a:xfrm>
      </p:grpSpPr>
      <p:sp>
        <p:nvSpPr>
          <p:cNvPr id="72" name="Google Shape;72;p11"/>
          <p:cNvSpPr txBox="1"/>
          <p:nvPr>
            <p:ph type="title"/>
          </p:nvPr>
        </p:nvSpPr>
        <p:spPr>
          <a:xfrm>
            <a:off x="865430" y="1390644"/>
            <a:ext cx="3819680" cy="1181106"/>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3" name="Google Shape;73;p11"/>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74" name="Google Shape;74;p11"/>
          <p:cNvSpPr txBox="1"/>
          <p:nvPr>
            <p:ph idx="1" type="body"/>
          </p:nvPr>
        </p:nvSpPr>
        <p:spPr>
          <a:xfrm>
            <a:off x="866216" y="2743200"/>
            <a:ext cx="3813734" cy="1028700"/>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sp>
        <p:nvSpPr>
          <p:cNvPr id="75" name="Google Shape;75;p11"/>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6" name="Google Shape;76;p11"/>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7" name="Google Shape;77;p1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12"/>
          <p:cNvSpPr txBox="1"/>
          <p:nvPr>
            <p:ph type="title"/>
          </p:nvPr>
        </p:nvSpPr>
        <p:spPr>
          <a:xfrm>
            <a:off x="866217" y="3600440"/>
            <a:ext cx="6619243" cy="425054"/>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1800"/>
              <a:buFont typeface="Century Gothic"/>
              <a:buNone/>
              <a:defRPr b="0" i="0" sz="18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80" name="Google Shape;80;p12"/>
          <p:cNvSpPr/>
          <p:nvPr>
            <p:ph idx="2" type="pic"/>
          </p:nvPr>
        </p:nvSpPr>
        <p:spPr>
          <a:xfrm>
            <a:off x="866216" y="514350"/>
            <a:ext cx="6619244" cy="27305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81" name="Google Shape;81;p12"/>
          <p:cNvSpPr txBox="1"/>
          <p:nvPr>
            <p:ph idx="1" type="body"/>
          </p:nvPr>
        </p:nvSpPr>
        <p:spPr>
          <a:xfrm>
            <a:off x="866217" y="4025494"/>
            <a:ext cx="6619242" cy="370284"/>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sp>
        <p:nvSpPr>
          <p:cNvPr id="82" name="Google Shape;82;p12"/>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3" name="Google Shape;83;p12"/>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4" name="Google Shape;84;p12"/>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5" name="Shape 85"/>
        <p:cNvGrpSpPr/>
        <p:nvPr/>
      </p:nvGrpSpPr>
      <p:grpSpPr>
        <a:xfrm>
          <a:off x="0" y="0"/>
          <a:ext cx="0" cy="0"/>
          <a:chOff x="0" y="0"/>
          <a:chExt cx="0" cy="0"/>
        </a:xfrm>
      </p:grpSpPr>
      <p:sp>
        <p:nvSpPr>
          <p:cNvPr id="86" name="Google Shape;86;p13"/>
          <p:cNvSpPr txBox="1"/>
          <p:nvPr>
            <p:ph type="title"/>
          </p:nvPr>
        </p:nvSpPr>
        <p:spPr>
          <a:xfrm>
            <a:off x="866216" y="1085850"/>
            <a:ext cx="6619244" cy="14859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87" name="Google Shape;87;p13"/>
          <p:cNvSpPr txBox="1"/>
          <p:nvPr>
            <p:ph idx="1" type="body"/>
          </p:nvPr>
        </p:nvSpPr>
        <p:spPr>
          <a:xfrm>
            <a:off x="866216" y="2743200"/>
            <a:ext cx="6619244" cy="1771650"/>
          </a:xfrm>
          <a:prstGeom prst="rect">
            <a:avLst/>
          </a:prstGeom>
          <a:noFill/>
          <a:ln>
            <a:noFill/>
          </a:ln>
        </p:spPr>
        <p:txBody>
          <a:bodyPr anchorCtr="0" anchor="ctr" bIns="45700" lIns="91425" spcFirstLastPara="1" rIns="91425" wrap="square" tIns="45700"/>
          <a:lstStyle>
            <a:lvl1pPr indent="-228600" lvl="0" marL="457200" marR="0" rtl="0" algn="l">
              <a:spcBef>
                <a:spcPts val="750"/>
              </a:spcBef>
              <a:spcAft>
                <a:spcPts val="0"/>
              </a:spcAft>
              <a:buClr>
                <a:srgbClr val="86D1D8"/>
              </a:buClr>
              <a:buSzPts val="1080"/>
              <a:buFont typeface="Noto Sans Symbols"/>
              <a:buNone/>
              <a:defRPr b="0" i="0" sz="1350" u="none" cap="none" strike="noStrike">
                <a:solidFill>
                  <a:schemeClr val="lt1"/>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sp>
        <p:nvSpPr>
          <p:cNvPr id="88" name="Google Shape;88;p13"/>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9" name="Google Shape;89;p13"/>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0" name="Google Shape;90;p1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91" name="Shape 91"/>
        <p:cNvGrpSpPr/>
        <p:nvPr/>
      </p:nvGrpSpPr>
      <p:grpSpPr>
        <a:xfrm>
          <a:off x="0" y="0"/>
          <a:ext cx="0" cy="0"/>
          <a:chOff x="0" y="0"/>
          <a:chExt cx="0" cy="0"/>
        </a:xfrm>
      </p:grpSpPr>
      <p:sp>
        <p:nvSpPr>
          <p:cNvPr id="92" name="Google Shape;92;p14"/>
          <p:cNvSpPr txBox="1"/>
          <p:nvPr>
            <p:ph type="title"/>
          </p:nvPr>
        </p:nvSpPr>
        <p:spPr>
          <a:xfrm>
            <a:off x="1181101" y="1085850"/>
            <a:ext cx="5999486" cy="1742531"/>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93" name="Google Shape;93;p14"/>
          <p:cNvSpPr txBox="1"/>
          <p:nvPr>
            <p:ph idx="1" type="body"/>
          </p:nvPr>
        </p:nvSpPr>
        <p:spPr>
          <a:xfrm>
            <a:off x="1447800" y="2828380"/>
            <a:ext cx="5459737" cy="256631"/>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840"/>
              <a:buFont typeface="Noto Sans Symbols"/>
              <a:buNone/>
              <a:defRPr b="0" i="0" sz="1050" u="none" cap="small" strike="noStrike">
                <a:solidFill>
                  <a:srgbClr val="86D1D8"/>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sp>
        <p:nvSpPr>
          <p:cNvPr id="94" name="Google Shape;94;p14"/>
          <p:cNvSpPr txBox="1"/>
          <p:nvPr>
            <p:ph idx="2" type="body"/>
          </p:nvPr>
        </p:nvSpPr>
        <p:spPr>
          <a:xfrm>
            <a:off x="866216" y="3262993"/>
            <a:ext cx="6619244" cy="1257300"/>
          </a:xfrm>
          <a:prstGeom prst="rect">
            <a:avLst/>
          </a:prstGeom>
          <a:noFill/>
          <a:ln>
            <a:noFill/>
          </a:ln>
        </p:spPr>
        <p:txBody>
          <a:bodyPr anchorCtr="0" anchor="ctr" bIns="45700" lIns="91425" spcFirstLastPara="1" rIns="91425" wrap="square" tIns="45700"/>
          <a:lstStyle>
            <a:lvl1pPr indent="-228600" lvl="0" marL="457200" marR="0" rtl="0" algn="l">
              <a:spcBef>
                <a:spcPts val="750"/>
              </a:spcBef>
              <a:spcAft>
                <a:spcPts val="0"/>
              </a:spcAft>
              <a:buClr>
                <a:srgbClr val="86D1D8"/>
              </a:buClr>
              <a:buSzPts val="1080"/>
              <a:buFont typeface="Noto Sans Symbols"/>
              <a:buNone/>
              <a:defRPr b="0" i="0" sz="1350" u="none" cap="none" strike="noStrike">
                <a:solidFill>
                  <a:schemeClr val="lt1"/>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sp>
        <p:nvSpPr>
          <p:cNvPr id="95" name="Google Shape;95;p14"/>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6" name="Google Shape;96;p14"/>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7" name="Google Shape;97;p14"/>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4"/>
          <p:cNvSpPr txBox="1"/>
          <p:nvPr/>
        </p:nvSpPr>
        <p:spPr>
          <a:xfrm>
            <a:off x="673721" y="728440"/>
            <a:ext cx="601434" cy="150041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9150">
                <a:solidFill>
                  <a:srgbClr val="86D1D8"/>
                </a:solidFill>
                <a:latin typeface="Arial"/>
                <a:ea typeface="Arial"/>
                <a:cs typeface="Arial"/>
                <a:sym typeface="Arial"/>
              </a:rPr>
              <a:t>“</a:t>
            </a:r>
            <a:endParaRPr/>
          </a:p>
        </p:txBody>
      </p:sp>
      <p:sp>
        <p:nvSpPr>
          <p:cNvPr id="99" name="Google Shape;99;p14"/>
          <p:cNvSpPr txBox="1"/>
          <p:nvPr/>
        </p:nvSpPr>
        <p:spPr>
          <a:xfrm>
            <a:off x="6997868" y="1960341"/>
            <a:ext cx="601434" cy="150041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9150">
                <a:solidFill>
                  <a:srgbClr val="86D1D8"/>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00" name="Shape 100"/>
        <p:cNvGrpSpPr/>
        <p:nvPr/>
      </p:nvGrpSpPr>
      <p:grpSpPr>
        <a:xfrm>
          <a:off x="0" y="0"/>
          <a:ext cx="0" cy="0"/>
          <a:chOff x="0" y="0"/>
          <a:chExt cx="0" cy="0"/>
        </a:xfrm>
      </p:grpSpPr>
      <p:sp>
        <p:nvSpPr>
          <p:cNvPr id="101" name="Google Shape;101;p15"/>
          <p:cNvSpPr txBox="1"/>
          <p:nvPr>
            <p:ph type="title"/>
          </p:nvPr>
        </p:nvSpPr>
        <p:spPr>
          <a:xfrm>
            <a:off x="866216" y="2343151"/>
            <a:ext cx="6619245" cy="1239885"/>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30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02" name="Google Shape;102;p15"/>
          <p:cNvSpPr txBox="1"/>
          <p:nvPr>
            <p:ph idx="1" type="body"/>
          </p:nvPr>
        </p:nvSpPr>
        <p:spPr>
          <a:xfrm>
            <a:off x="866216" y="3583036"/>
            <a:ext cx="6619244" cy="645300"/>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1200"/>
              <a:buFont typeface="Noto Sans Symbols"/>
              <a:buNone/>
              <a:defRPr b="0" i="0" sz="1500" u="none" cap="none" strike="noStrike">
                <a:solidFill>
                  <a:srgbClr val="86D1D8"/>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1080"/>
              <a:buFont typeface="Noto Sans Symbols"/>
              <a:buNone/>
              <a:defRPr b="0" i="0" sz="135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9pPr>
          </a:lstStyle>
          <a:p/>
        </p:txBody>
      </p:sp>
      <p:sp>
        <p:nvSpPr>
          <p:cNvPr id="103" name="Google Shape;103;p15"/>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4" name="Google Shape;104;p15"/>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5" name="Google Shape;105;p15"/>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06" name="Shape 106"/>
        <p:cNvGrpSpPr/>
        <p:nvPr/>
      </p:nvGrpSpPr>
      <p:grpSpPr>
        <a:xfrm>
          <a:off x="0" y="0"/>
          <a:ext cx="0" cy="0"/>
          <a:chOff x="0" y="0"/>
          <a:chExt cx="0" cy="0"/>
        </a:xfrm>
      </p:grpSpPr>
      <p:sp>
        <p:nvSpPr>
          <p:cNvPr id="107" name="Google Shape;107;p16"/>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08" name="Google Shape;108;p16"/>
          <p:cNvSpPr txBox="1"/>
          <p:nvPr>
            <p:ph idx="1" type="body"/>
          </p:nvPr>
        </p:nvSpPr>
        <p:spPr>
          <a:xfrm>
            <a:off x="474710" y="1485900"/>
            <a:ext cx="2210150" cy="432197"/>
          </a:xfrm>
          <a:prstGeom prst="rect">
            <a:avLst/>
          </a:prstGeom>
          <a:noFill/>
          <a:ln>
            <a:noFill/>
          </a:ln>
        </p:spPr>
        <p:txBody>
          <a:bodyPr anchorCtr="0" anchor="b" bIns="45700" lIns="91425" spcFirstLastPara="1" rIns="91425" wrap="square" tIns="45700"/>
          <a:lstStyle>
            <a:lvl1pPr indent="-228600" lvl="0" marL="457200" marR="0" rtl="0" algn="l">
              <a:spcBef>
                <a:spcPts val="750"/>
              </a:spcBef>
              <a:spcAft>
                <a:spcPts val="0"/>
              </a:spcAft>
              <a:buClr>
                <a:srgbClr val="86D1D8"/>
              </a:buClr>
              <a:buSzPts val="144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1080"/>
              <a:buFont typeface="Noto Sans Symbols"/>
              <a:buNone/>
              <a:defRPr b="1" i="0" sz="13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09" name="Google Shape;109;p16"/>
          <p:cNvSpPr txBox="1"/>
          <p:nvPr>
            <p:ph idx="2" type="body"/>
          </p:nvPr>
        </p:nvSpPr>
        <p:spPr>
          <a:xfrm>
            <a:off x="489347" y="2000250"/>
            <a:ext cx="2195513" cy="2692004"/>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sp>
        <p:nvSpPr>
          <p:cNvPr id="110" name="Google Shape;110;p16"/>
          <p:cNvSpPr txBox="1"/>
          <p:nvPr>
            <p:ph idx="3" type="body"/>
          </p:nvPr>
        </p:nvSpPr>
        <p:spPr>
          <a:xfrm>
            <a:off x="2912745" y="1485900"/>
            <a:ext cx="2202181" cy="432197"/>
          </a:xfrm>
          <a:prstGeom prst="rect">
            <a:avLst/>
          </a:prstGeom>
          <a:noFill/>
          <a:ln>
            <a:noFill/>
          </a:ln>
        </p:spPr>
        <p:txBody>
          <a:bodyPr anchorCtr="0" anchor="b" bIns="45700" lIns="91425" spcFirstLastPara="1" rIns="91425" wrap="square" tIns="45700"/>
          <a:lstStyle>
            <a:lvl1pPr indent="-228600" lvl="0" marL="457200" marR="0" rtl="0" algn="l">
              <a:spcBef>
                <a:spcPts val="750"/>
              </a:spcBef>
              <a:spcAft>
                <a:spcPts val="0"/>
              </a:spcAft>
              <a:buClr>
                <a:srgbClr val="86D1D8"/>
              </a:buClr>
              <a:buSzPts val="144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1080"/>
              <a:buFont typeface="Noto Sans Symbols"/>
              <a:buNone/>
              <a:defRPr b="1" i="0" sz="13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11" name="Google Shape;111;p16"/>
          <p:cNvSpPr txBox="1"/>
          <p:nvPr>
            <p:ph idx="4" type="body"/>
          </p:nvPr>
        </p:nvSpPr>
        <p:spPr>
          <a:xfrm>
            <a:off x="2904829" y="2000250"/>
            <a:ext cx="2210096" cy="2692004"/>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sp>
        <p:nvSpPr>
          <p:cNvPr id="112" name="Google Shape;112;p16"/>
          <p:cNvSpPr txBox="1"/>
          <p:nvPr>
            <p:ph idx="5" type="body"/>
          </p:nvPr>
        </p:nvSpPr>
        <p:spPr>
          <a:xfrm>
            <a:off x="5343525" y="1485900"/>
            <a:ext cx="2199085" cy="432197"/>
          </a:xfrm>
          <a:prstGeom prst="rect">
            <a:avLst/>
          </a:prstGeom>
          <a:noFill/>
          <a:ln>
            <a:noFill/>
          </a:ln>
        </p:spPr>
        <p:txBody>
          <a:bodyPr anchorCtr="0" anchor="b" bIns="45700" lIns="91425" spcFirstLastPara="1" rIns="91425" wrap="square" tIns="45700"/>
          <a:lstStyle>
            <a:lvl1pPr indent="-228600" lvl="0" marL="457200" marR="0" rtl="0" algn="l">
              <a:spcBef>
                <a:spcPts val="750"/>
              </a:spcBef>
              <a:spcAft>
                <a:spcPts val="0"/>
              </a:spcAft>
              <a:buClr>
                <a:srgbClr val="86D1D8"/>
              </a:buClr>
              <a:buSzPts val="144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1080"/>
              <a:buFont typeface="Noto Sans Symbols"/>
              <a:buNone/>
              <a:defRPr b="1" i="0" sz="13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13" name="Google Shape;113;p16"/>
          <p:cNvSpPr txBox="1"/>
          <p:nvPr>
            <p:ph idx="6" type="body"/>
          </p:nvPr>
        </p:nvSpPr>
        <p:spPr>
          <a:xfrm>
            <a:off x="5343525" y="2000250"/>
            <a:ext cx="2199085" cy="2692004"/>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cxnSp>
        <p:nvCxnSpPr>
          <p:cNvPr id="114" name="Google Shape;114;p16"/>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5" name="Google Shape;115;p16"/>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6" name="Google Shape;116;p16"/>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7" name="Google Shape;117;p16"/>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8" name="Google Shape;118;p1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19" name="Shape 119"/>
        <p:cNvGrpSpPr/>
        <p:nvPr/>
      </p:nvGrpSpPr>
      <p:grpSpPr>
        <a:xfrm>
          <a:off x="0" y="0"/>
          <a:ext cx="0" cy="0"/>
          <a:chOff x="0" y="0"/>
          <a:chExt cx="0" cy="0"/>
        </a:xfrm>
      </p:grpSpPr>
      <p:sp>
        <p:nvSpPr>
          <p:cNvPr id="120" name="Google Shape;120;p17"/>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21" name="Google Shape;121;p17"/>
          <p:cNvSpPr txBox="1"/>
          <p:nvPr>
            <p:ph idx="1" type="body"/>
          </p:nvPr>
        </p:nvSpPr>
        <p:spPr>
          <a:xfrm>
            <a:off x="489347" y="3188212"/>
            <a:ext cx="2205038" cy="432197"/>
          </a:xfrm>
          <a:prstGeom prst="rect">
            <a:avLst/>
          </a:prstGeom>
          <a:noFill/>
          <a:ln>
            <a:noFill/>
          </a:ln>
        </p:spPr>
        <p:txBody>
          <a:bodyPr anchorCtr="0" anchor="b" bIns="45700" lIns="91425" spcFirstLastPara="1" rIns="91425" wrap="square" tIns="45700"/>
          <a:lstStyle>
            <a:lvl1pPr indent="-228600" lvl="0" marL="457200" marR="0" rtl="0" algn="l">
              <a:spcBef>
                <a:spcPts val="750"/>
              </a:spcBef>
              <a:spcAft>
                <a:spcPts val="0"/>
              </a:spcAft>
              <a:buClr>
                <a:srgbClr val="86D1D8"/>
              </a:buClr>
              <a:buSzPts val="144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1080"/>
              <a:buFont typeface="Noto Sans Symbols"/>
              <a:buNone/>
              <a:defRPr b="1" i="0" sz="13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22" name="Google Shape;122;p17"/>
          <p:cNvSpPr/>
          <p:nvPr>
            <p:ph idx="2" type="pic"/>
          </p:nvPr>
        </p:nvSpPr>
        <p:spPr>
          <a:xfrm>
            <a:off x="489347" y="1657350"/>
            <a:ext cx="2205038" cy="1143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23" name="Google Shape;123;p17"/>
          <p:cNvSpPr txBox="1"/>
          <p:nvPr>
            <p:ph idx="3" type="body"/>
          </p:nvPr>
        </p:nvSpPr>
        <p:spPr>
          <a:xfrm>
            <a:off x="489347" y="3620409"/>
            <a:ext cx="2205038" cy="494392"/>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sp>
        <p:nvSpPr>
          <p:cNvPr id="124" name="Google Shape;124;p17"/>
          <p:cNvSpPr txBox="1"/>
          <p:nvPr>
            <p:ph idx="4" type="body"/>
          </p:nvPr>
        </p:nvSpPr>
        <p:spPr>
          <a:xfrm>
            <a:off x="2917032" y="3188212"/>
            <a:ext cx="2197894" cy="432197"/>
          </a:xfrm>
          <a:prstGeom prst="rect">
            <a:avLst/>
          </a:prstGeom>
          <a:noFill/>
          <a:ln>
            <a:noFill/>
          </a:ln>
        </p:spPr>
        <p:txBody>
          <a:bodyPr anchorCtr="0" anchor="b" bIns="45700" lIns="91425" spcFirstLastPara="1" rIns="91425" wrap="square" tIns="45700"/>
          <a:lstStyle>
            <a:lvl1pPr indent="-228600" lvl="0" marL="457200" marR="0" rtl="0" algn="l">
              <a:spcBef>
                <a:spcPts val="750"/>
              </a:spcBef>
              <a:spcAft>
                <a:spcPts val="0"/>
              </a:spcAft>
              <a:buClr>
                <a:srgbClr val="86D1D8"/>
              </a:buClr>
              <a:buSzPts val="144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1080"/>
              <a:buFont typeface="Noto Sans Symbols"/>
              <a:buNone/>
              <a:defRPr b="1" i="0" sz="13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25" name="Google Shape;125;p17"/>
          <p:cNvSpPr/>
          <p:nvPr>
            <p:ph idx="5" type="pic"/>
          </p:nvPr>
        </p:nvSpPr>
        <p:spPr>
          <a:xfrm>
            <a:off x="2917031" y="1657350"/>
            <a:ext cx="2197894" cy="1143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26" name="Google Shape;126;p17"/>
          <p:cNvSpPr txBox="1"/>
          <p:nvPr>
            <p:ph idx="6" type="body"/>
          </p:nvPr>
        </p:nvSpPr>
        <p:spPr>
          <a:xfrm>
            <a:off x="2916016" y="3620408"/>
            <a:ext cx="2200805" cy="494392"/>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sp>
        <p:nvSpPr>
          <p:cNvPr id="127" name="Google Shape;127;p17"/>
          <p:cNvSpPr txBox="1"/>
          <p:nvPr>
            <p:ph idx="7" type="body"/>
          </p:nvPr>
        </p:nvSpPr>
        <p:spPr>
          <a:xfrm>
            <a:off x="5343525" y="3188212"/>
            <a:ext cx="2199085" cy="432197"/>
          </a:xfrm>
          <a:prstGeom prst="rect">
            <a:avLst/>
          </a:prstGeom>
          <a:noFill/>
          <a:ln>
            <a:noFill/>
          </a:ln>
        </p:spPr>
        <p:txBody>
          <a:bodyPr anchorCtr="0" anchor="b" bIns="45700" lIns="91425" spcFirstLastPara="1" rIns="91425" wrap="square" tIns="45700"/>
          <a:lstStyle>
            <a:lvl1pPr indent="-228600" lvl="0" marL="457200" marR="0" rtl="0" algn="l">
              <a:spcBef>
                <a:spcPts val="750"/>
              </a:spcBef>
              <a:spcAft>
                <a:spcPts val="0"/>
              </a:spcAft>
              <a:buClr>
                <a:srgbClr val="86D1D8"/>
              </a:buClr>
              <a:buSzPts val="144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1080"/>
              <a:buFont typeface="Noto Sans Symbols"/>
              <a:buNone/>
              <a:defRPr b="1" i="0" sz="13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128" name="Google Shape;128;p17"/>
          <p:cNvSpPr/>
          <p:nvPr>
            <p:ph idx="8" type="pic"/>
          </p:nvPr>
        </p:nvSpPr>
        <p:spPr>
          <a:xfrm>
            <a:off x="5343525" y="1657350"/>
            <a:ext cx="2199085" cy="1143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29" name="Google Shape;129;p17"/>
          <p:cNvSpPr txBox="1"/>
          <p:nvPr>
            <p:ph idx="9" type="body"/>
          </p:nvPr>
        </p:nvSpPr>
        <p:spPr>
          <a:xfrm>
            <a:off x="5343432" y="3620406"/>
            <a:ext cx="2201998" cy="494392"/>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cxnSp>
        <p:nvCxnSpPr>
          <p:cNvPr id="130" name="Google Shape;130;p17"/>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31" name="Google Shape;131;p17"/>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2" name="Google Shape;132;p17"/>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3" name="Google Shape;133;p17"/>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4" name="Google Shape;134;p1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5" name="Shape 135"/>
        <p:cNvGrpSpPr/>
        <p:nvPr/>
      </p:nvGrpSpPr>
      <p:grpSpPr>
        <a:xfrm>
          <a:off x="0" y="0"/>
          <a:ext cx="0" cy="0"/>
          <a:chOff x="0" y="0"/>
          <a:chExt cx="0" cy="0"/>
        </a:xfrm>
      </p:grpSpPr>
      <p:sp>
        <p:nvSpPr>
          <p:cNvPr id="136" name="Google Shape;136;p18"/>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7" name="Google Shape;137;p18"/>
          <p:cNvSpPr txBox="1"/>
          <p:nvPr>
            <p:ph idx="1" type="body"/>
          </p:nvPr>
        </p:nvSpPr>
        <p:spPr>
          <a:xfrm rot="5400000">
            <a:off x="2609131" y="-241959"/>
            <a:ext cx="3146611" cy="6709906"/>
          </a:xfrm>
          <a:prstGeom prst="rect">
            <a:avLst/>
          </a:prstGeom>
          <a:noFill/>
          <a:ln>
            <a:noFill/>
          </a:ln>
        </p:spPr>
        <p:txBody>
          <a:bodyPr anchorCtr="0" anchor="t" bIns="45700" lIns="91425" spcFirstLastPara="1" rIns="91425" wrap="square" tIns="45700"/>
          <a:lstStyle>
            <a:lvl1pPr indent="-304800" lvl="0" marL="457200" marR="0" rtl="0" algn="l">
              <a:spcBef>
                <a:spcPts val="75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7180" lvl="1" marL="914400" marR="0" rtl="0" algn="l">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2pPr>
            <a:lvl3pPr indent="-289560" lvl="2" marL="1371600" marR="0" rtl="0" algn="l">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81939" lvl="3" marL="1828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4pPr>
            <a:lvl5pPr indent="-281939" lvl="4" marL="22860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5pPr>
            <a:lvl6pPr indent="-281939" lvl="5" marL="27432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6pPr>
            <a:lvl7pPr indent="-281939" lvl="6" marL="32004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7pPr>
            <a:lvl8pPr indent="-281940" lvl="7" marL="36576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8pPr>
            <a:lvl9pPr indent="-281940" lvl="8" marL="4114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9pPr>
          </a:lstStyle>
          <a:p/>
        </p:txBody>
      </p:sp>
      <p:sp>
        <p:nvSpPr>
          <p:cNvPr id="138" name="Google Shape;138;p18"/>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9" name="Google Shape;139;p18"/>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0" name="Google Shape;140;p1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19"/>
          <p:cNvSpPr txBox="1"/>
          <p:nvPr>
            <p:ph type="title"/>
          </p:nvPr>
        </p:nvSpPr>
        <p:spPr>
          <a:xfrm rot="5400000">
            <a:off x="4700588" y="1850231"/>
            <a:ext cx="4369594" cy="131445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43" name="Google Shape;143;p19"/>
          <p:cNvSpPr txBox="1"/>
          <p:nvPr>
            <p:ph idx="1" type="body"/>
          </p:nvPr>
        </p:nvSpPr>
        <p:spPr>
          <a:xfrm rot="5400000">
            <a:off x="1259683" y="-104773"/>
            <a:ext cx="4026693" cy="5567362"/>
          </a:xfrm>
          <a:prstGeom prst="rect">
            <a:avLst/>
          </a:prstGeom>
          <a:noFill/>
          <a:ln>
            <a:noFill/>
          </a:ln>
        </p:spPr>
        <p:txBody>
          <a:bodyPr anchorCtr="0" anchor="t" bIns="45700" lIns="91425" spcFirstLastPara="1" rIns="91425" wrap="square" tIns="45700"/>
          <a:lstStyle>
            <a:lvl1pPr indent="-304800" lvl="0" marL="457200" marR="0" rtl="0" algn="l">
              <a:spcBef>
                <a:spcPts val="75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7180" lvl="1" marL="914400" marR="0" rtl="0" algn="l">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2pPr>
            <a:lvl3pPr indent="-289560" lvl="2" marL="1371600" marR="0" rtl="0" algn="l">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81939" lvl="3" marL="1828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4pPr>
            <a:lvl5pPr indent="-281939" lvl="4" marL="22860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5pPr>
            <a:lvl6pPr indent="-281939" lvl="5" marL="27432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6pPr>
            <a:lvl7pPr indent="-281939" lvl="6" marL="32004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7pPr>
            <a:lvl8pPr indent="-281940" lvl="7" marL="36576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8pPr>
            <a:lvl9pPr indent="-281940" lvl="8" marL="4114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9pPr>
          </a:lstStyle>
          <a:p/>
        </p:txBody>
      </p:sp>
      <p:sp>
        <p:nvSpPr>
          <p:cNvPr id="144" name="Google Shape;144;p19"/>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5" name="Google Shape;145;p19"/>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6" name="Google Shape;146;p1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9" name="Shape 159"/>
        <p:cNvGrpSpPr/>
        <p:nvPr/>
      </p:nvGrpSpPr>
      <p:grpSpPr>
        <a:xfrm>
          <a:off x="0" y="0"/>
          <a:ext cx="0" cy="0"/>
          <a:chOff x="0" y="0"/>
          <a:chExt cx="0" cy="0"/>
        </a:xfrm>
      </p:grpSpPr>
      <p:sp>
        <p:nvSpPr>
          <p:cNvPr id="160" name="Google Shape;16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Clr>
                <a:schemeClr val="dk2"/>
              </a:buClr>
              <a:buSzPts val="2800"/>
              <a:buFont typeface="Century Gothic"/>
              <a:buNone/>
              <a:defRPr b="0" i="0" sz="315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Clr>
                <a:schemeClr val="dk2"/>
              </a:buClr>
              <a:buSzPts val="2800"/>
              <a:buFont typeface="Arial"/>
              <a:buNone/>
              <a:defRPr b="0" i="0" sz="1800" u="none" cap="none" strike="noStrike">
                <a:solidFill>
                  <a:schemeClr val="dk2"/>
                </a:solidFill>
              </a:defRPr>
            </a:lvl2pPr>
            <a:lvl3pPr lvl="2" marR="0" rtl="0" algn="l">
              <a:spcBef>
                <a:spcPts val="0"/>
              </a:spcBef>
              <a:spcAft>
                <a:spcPts val="0"/>
              </a:spcAft>
              <a:buClr>
                <a:schemeClr val="dk2"/>
              </a:buClr>
              <a:buSzPts val="2800"/>
              <a:buFont typeface="Arial"/>
              <a:buNone/>
              <a:defRPr b="0" i="0" sz="1800" u="none" cap="none" strike="noStrike">
                <a:solidFill>
                  <a:schemeClr val="dk2"/>
                </a:solidFill>
              </a:defRPr>
            </a:lvl3pPr>
            <a:lvl4pPr lvl="3" marR="0" rtl="0" algn="l">
              <a:spcBef>
                <a:spcPts val="0"/>
              </a:spcBef>
              <a:spcAft>
                <a:spcPts val="0"/>
              </a:spcAft>
              <a:buClr>
                <a:schemeClr val="dk2"/>
              </a:buClr>
              <a:buSzPts val="2800"/>
              <a:buFont typeface="Arial"/>
              <a:buNone/>
              <a:defRPr b="0" i="0" sz="1800" u="none" cap="none" strike="noStrike">
                <a:solidFill>
                  <a:schemeClr val="dk2"/>
                </a:solidFill>
              </a:defRPr>
            </a:lvl4pPr>
            <a:lvl5pPr lvl="4" marR="0" rtl="0" algn="l">
              <a:spcBef>
                <a:spcPts val="0"/>
              </a:spcBef>
              <a:spcAft>
                <a:spcPts val="0"/>
              </a:spcAft>
              <a:buClr>
                <a:schemeClr val="dk2"/>
              </a:buClr>
              <a:buSzPts val="2800"/>
              <a:buFont typeface="Arial"/>
              <a:buNone/>
              <a:defRPr b="0" i="0" sz="1800" u="none" cap="none" strike="noStrike">
                <a:solidFill>
                  <a:schemeClr val="dk2"/>
                </a:solidFill>
              </a:defRPr>
            </a:lvl5pPr>
            <a:lvl6pPr lvl="5" marR="0" rtl="0" algn="l">
              <a:spcBef>
                <a:spcPts val="0"/>
              </a:spcBef>
              <a:spcAft>
                <a:spcPts val="0"/>
              </a:spcAft>
              <a:buClr>
                <a:schemeClr val="dk2"/>
              </a:buClr>
              <a:buSzPts val="2800"/>
              <a:buFont typeface="Arial"/>
              <a:buNone/>
              <a:defRPr b="0" i="0" sz="1800" u="none" cap="none" strike="noStrike">
                <a:solidFill>
                  <a:schemeClr val="dk2"/>
                </a:solidFill>
              </a:defRPr>
            </a:lvl6pPr>
            <a:lvl7pPr lvl="6" marR="0" rtl="0" algn="l">
              <a:spcBef>
                <a:spcPts val="0"/>
              </a:spcBef>
              <a:spcAft>
                <a:spcPts val="0"/>
              </a:spcAft>
              <a:buClr>
                <a:schemeClr val="dk2"/>
              </a:buClr>
              <a:buSzPts val="2800"/>
              <a:buFont typeface="Arial"/>
              <a:buNone/>
              <a:defRPr b="0" i="0" sz="1800" u="none" cap="none" strike="noStrike">
                <a:solidFill>
                  <a:schemeClr val="dk2"/>
                </a:solidFill>
              </a:defRPr>
            </a:lvl7pPr>
            <a:lvl8pPr lvl="7" marR="0" rtl="0" algn="l">
              <a:spcBef>
                <a:spcPts val="0"/>
              </a:spcBef>
              <a:spcAft>
                <a:spcPts val="0"/>
              </a:spcAft>
              <a:buClr>
                <a:schemeClr val="dk2"/>
              </a:buClr>
              <a:buSzPts val="2800"/>
              <a:buFont typeface="Arial"/>
              <a:buNone/>
              <a:defRPr b="0" i="0" sz="1800" u="none" cap="none" strike="noStrike">
                <a:solidFill>
                  <a:schemeClr val="dk2"/>
                </a:solidFill>
              </a:defRPr>
            </a:lvl8pPr>
            <a:lvl9pPr lvl="8" marR="0" rtl="0" algn="l">
              <a:spcBef>
                <a:spcPts val="0"/>
              </a:spcBef>
              <a:spcAft>
                <a:spcPts val="0"/>
              </a:spcAft>
              <a:buClr>
                <a:schemeClr val="dk2"/>
              </a:buClr>
              <a:buSzPts val="2800"/>
              <a:buFont typeface="Arial"/>
              <a:buNone/>
              <a:defRPr b="0" i="0" sz="1800" u="none" cap="none" strike="noStrike">
                <a:solidFill>
                  <a:schemeClr val="dk2"/>
                </a:solidFill>
              </a:defRPr>
            </a:lvl9pPr>
          </a:lstStyle>
          <a:p/>
        </p:txBody>
      </p:sp>
      <p:sp>
        <p:nvSpPr>
          <p:cNvPr id="161" name="Google Shape;161;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spcBef>
                <a:spcPts val="0"/>
              </a:spcBef>
              <a:spcAft>
                <a:spcPts val="0"/>
              </a:spcAft>
              <a:buClr>
                <a:srgbClr val="F7F7F7"/>
              </a:buClr>
              <a:buSzPts val="1800"/>
              <a:buFont typeface="Noto Sans Symbols"/>
              <a:buChar char="●"/>
              <a:defRPr b="0" i="0" sz="1500" u="none" cap="none" strike="noStrike">
                <a:solidFill>
                  <a:schemeClr val="dk1"/>
                </a:solidFill>
                <a:latin typeface="Century Gothic"/>
                <a:ea typeface="Century Gothic"/>
                <a:cs typeface="Century Gothic"/>
                <a:sym typeface="Century Gothic"/>
              </a:defRPr>
            </a:lvl1pPr>
            <a:lvl2pPr indent="-317500" lvl="1" marL="914400" marR="0" rtl="0" algn="l">
              <a:spcBef>
                <a:spcPts val="1600"/>
              </a:spcBef>
              <a:spcAft>
                <a:spcPts val="0"/>
              </a:spcAft>
              <a:buClr>
                <a:srgbClr val="F7F7F7"/>
              </a:buClr>
              <a:buSzPts val="1400"/>
              <a:buFont typeface="Noto Sans Symbols"/>
              <a:buChar char="●"/>
              <a:defRPr b="0" i="0" sz="1350" u="none" cap="none" strike="noStrike">
                <a:solidFill>
                  <a:schemeClr val="dk1"/>
                </a:solidFill>
                <a:latin typeface="Century Gothic"/>
                <a:ea typeface="Century Gothic"/>
                <a:cs typeface="Century Gothic"/>
                <a:sym typeface="Century Gothic"/>
              </a:defRPr>
            </a:lvl2pPr>
            <a:lvl3pPr indent="-317500" lvl="2" marL="1371600" marR="0" rtl="0" algn="l">
              <a:spcBef>
                <a:spcPts val="1600"/>
              </a:spcBef>
              <a:spcAft>
                <a:spcPts val="0"/>
              </a:spcAft>
              <a:buClr>
                <a:srgbClr val="F7F7F7"/>
              </a:buClr>
              <a:buSzPts val="1400"/>
              <a:buFont typeface="Noto Sans Symbols"/>
              <a:buChar char="●"/>
              <a:defRPr b="0" i="0" sz="1200" u="none" cap="none" strike="noStrike">
                <a:solidFill>
                  <a:schemeClr val="dk1"/>
                </a:solidFill>
                <a:latin typeface="Century Gothic"/>
                <a:ea typeface="Century Gothic"/>
                <a:cs typeface="Century Gothic"/>
                <a:sym typeface="Century Gothic"/>
              </a:defRPr>
            </a:lvl3pPr>
            <a:lvl4pPr indent="-317500" lvl="3" marL="1828800" marR="0" rtl="0" algn="l">
              <a:spcBef>
                <a:spcPts val="1600"/>
              </a:spcBef>
              <a:spcAft>
                <a:spcPts val="0"/>
              </a:spcAft>
              <a:buClr>
                <a:srgbClr val="F7F7F7"/>
              </a:buClr>
              <a:buSzPts val="1400"/>
              <a:buFont typeface="Noto Sans Symbols"/>
              <a:buChar char="●"/>
              <a:defRPr b="0" i="0" sz="1050" u="none" cap="none" strike="noStrike">
                <a:solidFill>
                  <a:schemeClr val="dk1"/>
                </a:solidFill>
                <a:latin typeface="Century Gothic"/>
                <a:ea typeface="Century Gothic"/>
                <a:cs typeface="Century Gothic"/>
                <a:sym typeface="Century Gothic"/>
              </a:defRPr>
            </a:lvl4pPr>
            <a:lvl5pPr indent="-317500" lvl="4" marL="2286000" marR="0" rtl="0" algn="l">
              <a:spcBef>
                <a:spcPts val="1600"/>
              </a:spcBef>
              <a:spcAft>
                <a:spcPts val="0"/>
              </a:spcAft>
              <a:buClr>
                <a:srgbClr val="F7F7F7"/>
              </a:buClr>
              <a:buSzPts val="1400"/>
              <a:buFont typeface="Noto Sans Symbols"/>
              <a:buChar char="●"/>
              <a:defRPr b="0" i="0" sz="1050" u="none" cap="none" strike="noStrike">
                <a:solidFill>
                  <a:schemeClr val="dk1"/>
                </a:solidFill>
                <a:latin typeface="Century Gothic"/>
                <a:ea typeface="Century Gothic"/>
                <a:cs typeface="Century Gothic"/>
                <a:sym typeface="Century Gothic"/>
              </a:defRPr>
            </a:lvl5pPr>
            <a:lvl6pPr indent="-317500" lvl="5" marL="2743200" marR="0" rtl="0" algn="l">
              <a:spcBef>
                <a:spcPts val="1600"/>
              </a:spcBef>
              <a:spcAft>
                <a:spcPts val="0"/>
              </a:spcAft>
              <a:buClr>
                <a:srgbClr val="F7F7F7"/>
              </a:buClr>
              <a:buSzPts val="1400"/>
              <a:buFont typeface="Noto Sans Symbols"/>
              <a:buChar char="●"/>
              <a:defRPr b="0" i="0" sz="1050" u="none" cap="none" strike="noStrike">
                <a:solidFill>
                  <a:schemeClr val="dk1"/>
                </a:solidFill>
                <a:latin typeface="Century Gothic"/>
                <a:ea typeface="Century Gothic"/>
                <a:cs typeface="Century Gothic"/>
                <a:sym typeface="Century Gothic"/>
              </a:defRPr>
            </a:lvl6pPr>
            <a:lvl7pPr indent="-317500" lvl="6" marL="3200400" marR="0" rtl="0" algn="l">
              <a:spcBef>
                <a:spcPts val="1600"/>
              </a:spcBef>
              <a:spcAft>
                <a:spcPts val="0"/>
              </a:spcAft>
              <a:buClr>
                <a:srgbClr val="F7F7F7"/>
              </a:buClr>
              <a:buSzPts val="1400"/>
              <a:buFont typeface="Noto Sans Symbols"/>
              <a:buChar char="●"/>
              <a:defRPr b="0" i="0" sz="1050" u="none" cap="none" strike="noStrike">
                <a:solidFill>
                  <a:schemeClr val="dk1"/>
                </a:solidFill>
                <a:latin typeface="Century Gothic"/>
                <a:ea typeface="Century Gothic"/>
                <a:cs typeface="Century Gothic"/>
                <a:sym typeface="Century Gothic"/>
              </a:defRPr>
            </a:lvl7pPr>
            <a:lvl8pPr indent="-317500" lvl="7" marL="3657600" marR="0" rtl="0" algn="l">
              <a:spcBef>
                <a:spcPts val="1600"/>
              </a:spcBef>
              <a:spcAft>
                <a:spcPts val="0"/>
              </a:spcAft>
              <a:buClr>
                <a:srgbClr val="F7F7F7"/>
              </a:buClr>
              <a:buSzPts val="1400"/>
              <a:buFont typeface="Noto Sans Symbols"/>
              <a:buChar char="●"/>
              <a:defRPr b="0" i="0" sz="1050" u="none" cap="none" strike="noStrike">
                <a:solidFill>
                  <a:schemeClr val="dk1"/>
                </a:solidFill>
                <a:latin typeface="Century Gothic"/>
                <a:ea typeface="Century Gothic"/>
                <a:cs typeface="Century Gothic"/>
                <a:sym typeface="Century Gothic"/>
              </a:defRPr>
            </a:lvl8pPr>
            <a:lvl9pPr indent="-317500" lvl="8" marL="4114800" marR="0" rtl="0" algn="l">
              <a:spcBef>
                <a:spcPts val="1600"/>
              </a:spcBef>
              <a:spcAft>
                <a:spcPts val="1600"/>
              </a:spcAft>
              <a:buClr>
                <a:srgbClr val="F7F7F7"/>
              </a:buClr>
              <a:buSzPts val="1400"/>
              <a:buFont typeface="Noto Sans Symbols"/>
              <a:buChar char="●"/>
              <a:defRPr b="0" i="0" sz="1050" u="none" cap="none" strike="noStrike">
                <a:solidFill>
                  <a:schemeClr val="dk1"/>
                </a:solidFill>
                <a:latin typeface="Century Gothic"/>
                <a:ea typeface="Century Gothic"/>
                <a:cs typeface="Century Gothic"/>
                <a:sym typeface="Century Gothic"/>
              </a:defRPr>
            </a:lvl9pPr>
          </a:lstStyle>
          <a:p/>
        </p:txBody>
      </p:sp>
      <p:sp>
        <p:nvSpPr>
          <p:cNvPr id="162" name="Google Shape;16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Clr>
                <a:srgbClr val="888888"/>
              </a:buClr>
              <a:buSzPts val="2100"/>
              <a:buFont typeface="Century Gothic"/>
              <a:buNone/>
              <a:defRPr b="0" i="0" sz="2100">
                <a:solidFill>
                  <a:srgbClr val="888888"/>
                </a:solidFill>
                <a:latin typeface="Century Gothic"/>
                <a:ea typeface="Century Gothic"/>
                <a:cs typeface="Century Gothic"/>
                <a:sym typeface="Century Gothic"/>
              </a:defRPr>
            </a:lvl1pPr>
            <a:lvl2pPr indent="0" lvl="1" marL="0" marR="0" rtl="0" algn="r">
              <a:spcBef>
                <a:spcPts val="0"/>
              </a:spcBef>
              <a:spcAft>
                <a:spcPts val="0"/>
              </a:spcAft>
              <a:buClr>
                <a:srgbClr val="888888"/>
              </a:buClr>
              <a:buSzPts val="2100"/>
              <a:buFont typeface="Century Gothic"/>
              <a:buNone/>
              <a:defRPr b="0" i="0" sz="2100">
                <a:solidFill>
                  <a:srgbClr val="888888"/>
                </a:solidFill>
                <a:latin typeface="Century Gothic"/>
                <a:ea typeface="Century Gothic"/>
                <a:cs typeface="Century Gothic"/>
                <a:sym typeface="Century Gothic"/>
              </a:defRPr>
            </a:lvl2pPr>
            <a:lvl3pPr indent="0" lvl="2" marL="0" marR="0" rtl="0" algn="r">
              <a:spcBef>
                <a:spcPts val="0"/>
              </a:spcBef>
              <a:spcAft>
                <a:spcPts val="0"/>
              </a:spcAft>
              <a:buClr>
                <a:srgbClr val="888888"/>
              </a:buClr>
              <a:buSzPts val="2100"/>
              <a:buFont typeface="Century Gothic"/>
              <a:buNone/>
              <a:defRPr b="0" i="0" sz="2100">
                <a:solidFill>
                  <a:srgbClr val="888888"/>
                </a:solidFill>
                <a:latin typeface="Century Gothic"/>
                <a:ea typeface="Century Gothic"/>
                <a:cs typeface="Century Gothic"/>
                <a:sym typeface="Century Gothic"/>
              </a:defRPr>
            </a:lvl3pPr>
            <a:lvl4pPr indent="0" lvl="3" marL="0" marR="0" rtl="0" algn="r">
              <a:spcBef>
                <a:spcPts val="0"/>
              </a:spcBef>
              <a:spcAft>
                <a:spcPts val="0"/>
              </a:spcAft>
              <a:buClr>
                <a:srgbClr val="888888"/>
              </a:buClr>
              <a:buSzPts val="2100"/>
              <a:buFont typeface="Century Gothic"/>
              <a:buNone/>
              <a:defRPr b="0" i="0" sz="2100">
                <a:solidFill>
                  <a:srgbClr val="888888"/>
                </a:solidFill>
                <a:latin typeface="Century Gothic"/>
                <a:ea typeface="Century Gothic"/>
                <a:cs typeface="Century Gothic"/>
                <a:sym typeface="Century Gothic"/>
              </a:defRPr>
            </a:lvl4pPr>
            <a:lvl5pPr indent="0" lvl="4" marL="0" marR="0" rtl="0" algn="r">
              <a:spcBef>
                <a:spcPts val="0"/>
              </a:spcBef>
              <a:spcAft>
                <a:spcPts val="0"/>
              </a:spcAft>
              <a:buClr>
                <a:srgbClr val="888888"/>
              </a:buClr>
              <a:buSzPts val="2100"/>
              <a:buFont typeface="Century Gothic"/>
              <a:buNone/>
              <a:defRPr b="0" i="0" sz="2100">
                <a:solidFill>
                  <a:srgbClr val="888888"/>
                </a:solidFill>
                <a:latin typeface="Century Gothic"/>
                <a:ea typeface="Century Gothic"/>
                <a:cs typeface="Century Gothic"/>
                <a:sym typeface="Century Gothic"/>
              </a:defRPr>
            </a:lvl5pPr>
            <a:lvl6pPr indent="0" lvl="5" marL="0" marR="0" rtl="0" algn="r">
              <a:spcBef>
                <a:spcPts val="0"/>
              </a:spcBef>
              <a:spcAft>
                <a:spcPts val="0"/>
              </a:spcAft>
              <a:buClr>
                <a:srgbClr val="888888"/>
              </a:buClr>
              <a:buSzPts val="2100"/>
              <a:buFont typeface="Century Gothic"/>
              <a:buNone/>
              <a:defRPr b="0" i="0" sz="2100">
                <a:solidFill>
                  <a:srgbClr val="888888"/>
                </a:solidFill>
                <a:latin typeface="Century Gothic"/>
                <a:ea typeface="Century Gothic"/>
                <a:cs typeface="Century Gothic"/>
                <a:sym typeface="Century Gothic"/>
              </a:defRPr>
            </a:lvl6pPr>
            <a:lvl7pPr indent="0" lvl="6" marL="0" marR="0" rtl="0" algn="r">
              <a:spcBef>
                <a:spcPts val="0"/>
              </a:spcBef>
              <a:spcAft>
                <a:spcPts val="0"/>
              </a:spcAft>
              <a:buClr>
                <a:srgbClr val="888888"/>
              </a:buClr>
              <a:buSzPts val="2100"/>
              <a:buFont typeface="Century Gothic"/>
              <a:buNone/>
              <a:defRPr b="0" i="0" sz="2100">
                <a:solidFill>
                  <a:srgbClr val="888888"/>
                </a:solidFill>
                <a:latin typeface="Century Gothic"/>
                <a:ea typeface="Century Gothic"/>
                <a:cs typeface="Century Gothic"/>
                <a:sym typeface="Century Gothic"/>
              </a:defRPr>
            </a:lvl7pPr>
            <a:lvl8pPr indent="0" lvl="7" marL="0" marR="0" rtl="0" algn="r">
              <a:spcBef>
                <a:spcPts val="0"/>
              </a:spcBef>
              <a:spcAft>
                <a:spcPts val="0"/>
              </a:spcAft>
              <a:buClr>
                <a:srgbClr val="888888"/>
              </a:buClr>
              <a:buSzPts val="2100"/>
              <a:buFont typeface="Century Gothic"/>
              <a:buNone/>
              <a:defRPr b="0" i="0" sz="2100">
                <a:solidFill>
                  <a:srgbClr val="888888"/>
                </a:solidFill>
                <a:latin typeface="Century Gothic"/>
                <a:ea typeface="Century Gothic"/>
                <a:cs typeface="Century Gothic"/>
                <a:sym typeface="Century Gothic"/>
              </a:defRPr>
            </a:lvl8pPr>
            <a:lvl9pPr indent="0" lvl="8" marL="0" marR="0" rtl="0" algn="r">
              <a:spcBef>
                <a:spcPts val="0"/>
              </a:spcBef>
              <a:spcAft>
                <a:spcPts val="0"/>
              </a:spcAft>
              <a:buClr>
                <a:srgbClr val="888888"/>
              </a:buClr>
              <a:buSzPts val="2100"/>
              <a:buFont typeface="Century Gothic"/>
              <a:buNone/>
              <a:defRPr b="0" i="0" sz="2100">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3" name="Shape 23"/>
        <p:cNvGrpSpPr/>
        <p:nvPr/>
      </p:nvGrpSpPr>
      <p:grpSpPr>
        <a:xfrm>
          <a:off x="0" y="0"/>
          <a:ext cx="0" cy="0"/>
          <a:chOff x="0" y="0"/>
          <a:chExt cx="0" cy="0"/>
        </a:xfrm>
      </p:grpSpPr>
      <p:sp>
        <p:nvSpPr>
          <p:cNvPr id="24" name="Google Shape;24;p3"/>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5" name="Google Shape;25;p3"/>
          <p:cNvSpPr txBox="1"/>
          <p:nvPr>
            <p:ph idx="1" type="body"/>
          </p:nvPr>
        </p:nvSpPr>
        <p:spPr>
          <a:xfrm>
            <a:off x="827485" y="1428750"/>
            <a:ext cx="3297254" cy="432197"/>
          </a:xfrm>
          <a:prstGeom prst="rect">
            <a:avLst/>
          </a:prstGeom>
          <a:noFill/>
          <a:ln>
            <a:noFill/>
          </a:ln>
        </p:spPr>
        <p:txBody>
          <a:bodyPr anchorCtr="0" anchor="b" bIns="45700" lIns="91425" spcFirstLastPara="1" rIns="91425" wrap="square" tIns="45700"/>
          <a:lstStyle>
            <a:lvl1pPr indent="-228600" lvl="0" marL="457200" marR="0" rtl="0" algn="l">
              <a:spcBef>
                <a:spcPts val="750"/>
              </a:spcBef>
              <a:spcAft>
                <a:spcPts val="0"/>
              </a:spcAft>
              <a:buClr>
                <a:srgbClr val="86D1D8"/>
              </a:buClr>
              <a:buSzPts val="144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1080"/>
              <a:buFont typeface="Noto Sans Symbols"/>
              <a:buNone/>
              <a:defRPr b="1" i="0" sz="13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26" name="Google Shape;26;p3"/>
          <p:cNvSpPr txBox="1"/>
          <p:nvPr>
            <p:ph idx="2" type="body"/>
          </p:nvPr>
        </p:nvSpPr>
        <p:spPr>
          <a:xfrm>
            <a:off x="827485" y="1885950"/>
            <a:ext cx="3297254" cy="2806304"/>
          </a:xfrm>
          <a:prstGeom prst="rect">
            <a:avLst/>
          </a:prstGeom>
          <a:noFill/>
          <a:ln>
            <a:noFill/>
          </a:ln>
        </p:spPr>
        <p:txBody>
          <a:bodyPr anchorCtr="0" anchor="t" bIns="45700" lIns="91425" spcFirstLastPara="1" rIns="91425" wrap="square" tIns="45700"/>
          <a:lstStyle>
            <a:lvl1pPr indent="-297180" lvl="0" marL="457200" marR="0" rtl="0" algn="l">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1pPr>
            <a:lvl2pPr indent="-289560" lvl="1" marL="914400" marR="0" rtl="0" algn="l">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2pPr>
            <a:lvl3pPr indent="-281939" lvl="2" marL="13716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3pPr>
            <a:lvl4pPr indent="-274319" lvl="3" marL="18288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4pPr>
            <a:lvl5pPr indent="-274320" lvl="4" marL="22860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5pPr>
            <a:lvl6pPr indent="-274320" lvl="5" marL="27432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6pPr>
            <a:lvl7pPr indent="-274320" lvl="6" marL="32004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7pPr>
            <a:lvl8pPr indent="-274320" lvl="7" marL="36576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8pPr>
            <a:lvl9pPr indent="-274320" lvl="8" marL="41148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27" name="Google Shape;27;p3"/>
          <p:cNvSpPr txBox="1"/>
          <p:nvPr>
            <p:ph idx="3" type="body"/>
          </p:nvPr>
        </p:nvSpPr>
        <p:spPr>
          <a:xfrm>
            <a:off x="4240872" y="1428750"/>
            <a:ext cx="3297254" cy="432197"/>
          </a:xfrm>
          <a:prstGeom prst="rect">
            <a:avLst/>
          </a:prstGeom>
          <a:noFill/>
          <a:ln>
            <a:noFill/>
          </a:ln>
        </p:spPr>
        <p:txBody>
          <a:bodyPr anchorCtr="0" anchor="b" bIns="45700" lIns="91425" spcFirstLastPara="1" rIns="91425" wrap="square" tIns="45700"/>
          <a:lstStyle>
            <a:lvl1pPr indent="-228600" lvl="0" marL="457200" marR="0" rtl="0" algn="l">
              <a:spcBef>
                <a:spcPts val="750"/>
              </a:spcBef>
              <a:spcAft>
                <a:spcPts val="0"/>
              </a:spcAft>
              <a:buClr>
                <a:srgbClr val="86D1D8"/>
              </a:buClr>
              <a:buSzPts val="1440"/>
              <a:buFont typeface="Noto Sans Symbols"/>
              <a:buNone/>
              <a:defRPr b="0" i="0" sz="1800" u="none" cap="none" strike="noStrike">
                <a:solidFill>
                  <a:srgbClr val="86D1D8"/>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1200"/>
              <a:buFont typeface="Noto Sans Symbols"/>
              <a:buNone/>
              <a:defRPr b="1" i="0" sz="15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1080"/>
              <a:buFont typeface="Noto Sans Symbols"/>
              <a:buNone/>
              <a:defRPr b="1" i="0" sz="13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960"/>
              <a:buFont typeface="Noto Sans Symbols"/>
              <a:buNone/>
              <a:defRPr b="1" i="0" sz="1200" u="none" cap="none" strike="noStrike">
                <a:solidFill>
                  <a:schemeClr val="lt1"/>
                </a:solidFill>
                <a:latin typeface="Century Gothic"/>
                <a:ea typeface="Century Gothic"/>
                <a:cs typeface="Century Gothic"/>
                <a:sym typeface="Century Gothic"/>
              </a:defRPr>
            </a:lvl9pPr>
          </a:lstStyle>
          <a:p/>
        </p:txBody>
      </p:sp>
      <p:sp>
        <p:nvSpPr>
          <p:cNvPr id="28" name="Google Shape;28;p3"/>
          <p:cNvSpPr txBox="1"/>
          <p:nvPr>
            <p:ph idx="4" type="body"/>
          </p:nvPr>
        </p:nvSpPr>
        <p:spPr>
          <a:xfrm>
            <a:off x="4240872" y="1885950"/>
            <a:ext cx="3297254" cy="2806304"/>
          </a:xfrm>
          <a:prstGeom prst="rect">
            <a:avLst/>
          </a:prstGeom>
          <a:noFill/>
          <a:ln>
            <a:noFill/>
          </a:ln>
        </p:spPr>
        <p:txBody>
          <a:bodyPr anchorCtr="0" anchor="t" bIns="45700" lIns="91425" spcFirstLastPara="1" rIns="91425" wrap="square" tIns="45700"/>
          <a:lstStyle>
            <a:lvl1pPr indent="-297180" lvl="0" marL="457200" marR="0" rtl="0" algn="l">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1pPr>
            <a:lvl2pPr indent="-289560" lvl="1" marL="914400" marR="0" rtl="0" algn="l">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2pPr>
            <a:lvl3pPr indent="-281939" lvl="2" marL="13716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3pPr>
            <a:lvl4pPr indent="-274319" lvl="3" marL="18288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4pPr>
            <a:lvl5pPr indent="-274320" lvl="4" marL="22860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5pPr>
            <a:lvl6pPr indent="-274320" lvl="5" marL="27432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6pPr>
            <a:lvl7pPr indent="-274320" lvl="6" marL="32004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7pPr>
            <a:lvl8pPr indent="-274320" lvl="7" marL="36576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8pPr>
            <a:lvl9pPr indent="-274320" lvl="8" marL="41148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29" name="Google Shape;29;p3"/>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0" name="Google Shape;30;p3"/>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1" name="Google Shape;31;p3"/>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2" name="Shape 32"/>
        <p:cNvGrpSpPr/>
        <p:nvPr/>
      </p:nvGrpSpPr>
      <p:grpSpPr>
        <a:xfrm>
          <a:off x="0" y="0"/>
          <a:ext cx="0" cy="0"/>
          <a:chOff x="0" y="0"/>
          <a:chExt cx="0" cy="0"/>
        </a:xfrm>
      </p:grpSpPr>
      <p:sp>
        <p:nvSpPr>
          <p:cNvPr id="33" name="Google Shape;33;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Clr>
                <a:schemeClr val="lt2"/>
              </a:buClr>
              <a:buSzPts val="280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Clr>
                <a:schemeClr val="lt2"/>
              </a:buClr>
              <a:buSzPts val="2800"/>
              <a:buFont typeface="Arial"/>
              <a:buNone/>
              <a:defRPr b="0" i="0" sz="1800" u="none" cap="none" strike="noStrike">
                <a:solidFill>
                  <a:schemeClr val="lt2"/>
                </a:solidFill>
              </a:defRPr>
            </a:lvl2pPr>
            <a:lvl3pPr lvl="2" marR="0" rtl="0" algn="l">
              <a:spcBef>
                <a:spcPts val="0"/>
              </a:spcBef>
              <a:spcAft>
                <a:spcPts val="0"/>
              </a:spcAft>
              <a:buClr>
                <a:schemeClr val="lt2"/>
              </a:buClr>
              <a:buSzPts val="2800"/>
              <a:buFont typeface="Arial"/>
              <a:buNone/>
              <a:defRPr b="0" i="0" sz="1800" u="none" cap="none" strike="noStrike">
                <a:solidFill>
                  <a:schemeClr val="lt2"/>
                </a:solidFill>
              </a:defRPr>
            </a:lvl3pPr>
            <a:lvl4pPr lvl="3" marR="0" rtl="0" algn="l">
              <a:spcBef>
                <a:spcPts val="0"/>
              </a:spcBef>
              <a:spcAft>
                <a:spcPts val="0"/>
              </a:spcAft>
              <a:buClr>
                <a:schemeClr val="lt2"/>
              </a:buClr>
              <a:buSzPts val="2800"/>
              <a:buFont typeface="Arial"/>
              <a:buNone/>
              <a:defRPr b="0" i="0" sz="1800" u="none" cap="none" strike="noStrike">
                <a:solidFill>
                  <a:schemeClr val="lt2"/>
                </a:solidFill>
              </a:defRPr>
            </a:lvl4pPr>
            <a:lvl5pPr lvl="4" marR="0" rtl="0" algn="l">
              <a:spcBef>
                <a:spcPts val="0"/>
              </a:spcBef>
              <a:spcAft>
                <a:spcPts val="0"/>
              </a:spcAft>
              <a:buClr>
                <a:schemeClr val="lt2"/>
              </a:buClr>
              <a:buSzPts val="2800"/>
              <a:buFont typeface="Arial"/>
              <a:buNone/>
              <a:defRPr b="0" i="0" sz="1800" u="none" cap="none" strike="noStrike">
                <a:solidFill>
                  <a:schemeClr val="lt2"/>
                </a:solidFill>
              </a:defRPr>
            </a:lvl5pPr>
            <a:lvl6pPr lvl="5" marR="0" rtl="0" algn="l">
              <a:spcBef>
                <a:spcPts val="0"/>
              </a:spcBef>
              <a:spcAft>
                <a:spcPts val="0"/>
              </a:spcAft>
              <a:buClr>
                <a:schemeClr val="lt2"/>
              </a:buClr>
              <a:buSzPts val="2800"/>
              <a:buFont typeface="Arial"/>
              <a:buNone/>
              <a:defRPr b="0" i="0" sz="1800" u="none" cap="none" strike="noStrike">
                <a:solidFill>
                  <a:schemeClr val="lt2"/>
                </a:solidFill>
              </a:defRPr>
            </a:lvl6pPr>
            <a:lvl7pPr lvl="6" marR="0" rtl="0" algn="l">
              <a:spcBef>
                <a:spcPts val="0"/>
              </a:spcBef>
              <a:spcAft>
                <a:spcPts val="0"/>
              </a:spcAft>
              <a:buClr>
                <a:schemeClr val="lt2"/>
              </a:buClr>
              <a:buSzPts val="2800"/>
              <a:buFont typeface="Arial"/>
              <a:buNone/>
              <a:defRPr b="0" i="0" sz="1800" u="none" cap="none" strike="noStrike">
                <a:solidFill>
                  <a:schemeClr val="lt2"/>
                </a:solidFill>
              </a:defRPr>
            </a:lvl7pPr>
            <a:lvl8pPr lvl="7" marR="0" rtl="0" algn="l">
              <a:spcBef>
                <a:spcPts val="0"/>
              </a:spcBef>
              <a:spcAft>
                <a:spcPts val="0"/>
              </a:spcAft>
              <a:buClr>
                <a:schemeClr val="lt2"/>
              </a:buClr>
              <a:buSzPts val="2800"/>
              <a:buFont typeface="Arial"/>
              <a:buNone/>
              <a:defRPr b="0" i="0" sz="1800" u="none" cap="none" strike="noStrike">
                <a:solidFill>
                  <a:schemeClr val="lt2"/>
                </a:solidFill>
              </a:defRPr>
            </a:lvl8pPr>
            <a:lvl9pPr lvl="8" marR="0" rtl="0" algn="l">
              <a:spcBef>
                <a:spcPts val="0"/>
              </a:spcBef>
              <a:spcAft>
                <a:spcPts val="0"/>
              </a:spcAft>
              <a:buClr>
                <a:schemeClr val="lt2"/>
              </a:buClr>
              <a:buSzPts val="2800"/>
              <a:buFont typeface="Arial"/>
              <a:buNone/>
              <a:defRPr b="0" i="0" sz="1800" u="none" cap="none" strike="noStrike">
                <a:solidFill>
                  <a:schemeClr val="lt2"/>
                </a:solidFill>
              </a:defRPr>
            </a:lvl9pPr>
          </a:lstStyle>
          <a:p/>
        </p:txBody>
      </p:sp>
      <p:sp>
        <p:nvSpPr>
          <p:cNvPr id="34" name="Google Shape;34;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spcBef>
                <a:spcPts val="0"/>
              </a:spcBef>
              <a:spcAft>
                <a:spcPts val="0"/>
              </a:spcAft>
              <a:buClr>
                <a:srgbClr val="86D1D8"/>
              </a:buClr>
              <a:buSzPts val="18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317500" lvl="1" marL="914400" marR="0" rtl="0" algn="l">
              <a:spcBef>
                <a:spcPts val="1600"/>
              </a:spcBef>
              <a:spcAft>
                <a:spcPts val="0"/>
              </a:spcAft>
              <a:buClr>
                <a:srgbClr val="86D1D8"/>
              </a:buClr>
              <a:buSzPts val="1400"/>
              <a:buFont typeface="Noto Sans Symbols"/>
              <a:buChar char="●"/>
              <a:defRPr b="0" i="0" sz="1350" u="none" cap="none" strike="noStrike">
                <a:solidFill>
                  <a:schemeClr val="lt1"/>
                </a:solidFill>
                <a:latin typeface="Century Gothic"/>
                <a:ea typeface="Century Gothic"/>
                <a:cs typeface="Century Gothic"/>
                <a:sym typeface="Century Gothic"/>
              </a:defRPr>
            </a:lvl2pPr>
            <a:lvl3pPr indent="-317500" lvl="2" marL="1371600" marR="0" rtl="0" algn="l">
              <a:spcBef>
                <a:spcPts val="1600"/>
              </a:spcBef>
              <a:spcAft>
                <a:spcPts val="0"/>
              </a:spcAft>
              <a:buClr>
                <a:srgbClr val="86D1D8"/>
              </a:buClr>
              <a:buSzPts val="14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317500" lvl="3" marL="1828800" marR="0" rtl="0" algn="l">
              <a:spcBef>
                <a:spcPts val="1600"/>
              </a:spcBef>
              <a:spcAft>
                <a:spcPts val="0"/>
              </a:spcAft>
              <a:buClr>
                <a:srgbClr val="86D1D8"/>
              </a:buClr>
              <a:buSzPts val="1400"/>
              <a:buFont typeface="Noto Sans Symbols"/>
              <a:buChar char="●"/>
              <a:defRPr b="0" i="0" sz="1050" u="none" cap="none" strike="noStrike">
                <a:solidFill>
                  <a:schemeClr val="lt1"/>
                </a:solidFill>
                <a:latin typeface="Century Gothic"/>
                <a:ea typeface="Century Gothic"/>
                <a:cs typeface="Century Gothic"/>
                <a:sym typeface="Century Gothic"/>
              </a:defRPr>
            </a:lvl4pPr>
            <a:lvl5pPr indent="-317500" lvl="4" marL="2286000" marR="0" rtl="0" algn="l">
              <a:spcBef>
                <a:spcPts val="1600"/>
              </a:spcBef>
              <a:spcAft>
                <a:spcPts val="0"/>
              </a:spcAft>
              <a:buClr>
                <a:srgbClr val="86D1D8"/>
              </a:buClr>
              <a:buSzPts val="1400"/>
              <a:buFont typeface="Noto Sans Symbols"/>
              <a:buChar char="●"/>
              <a:defRPr b="0" i="0" sz="1050" u="none" cap="none" strike="noStrike">
                <a:solidFill>
                  <a:schemeClr val="lt1"/>
                </a:solidFill>
                <a:latin typeface="Century Gothic"/>
                <a:ea typeface="Century Gothic"/>
                <a:cs typeface="Century Gothic"/>
                <a:sym typeface="Century Gothic"/>
              </a:defRPr>
            </a:lvl5pPr>
            <a:lvl6pPr indent="-317500" lvl="5" marL="2743200" marR="0" rtl="0" algn="l">
              <a:spcBef>
                <a:spcPts val="1600"/>
              </a:spcBef>
              <a:spcAft>
                <a:spcPts val="0"/>
              </a:spcAft>
              <a:buClr>
                <a:srgbClr val="86D1D8"/>
              </a:buClr>
              <a:buSzPts val="1400"/>
              <a:buFont typeface="Noto Sans Symbols"/>
              <a:buChar char="●"/>
              <a:defRPr b="0" i="0" sz="1050" u="none" cap="none" strike="noStrike">
                <a:solidFill>
                  <a:schemeClr val="lt1"/>
                </a:solidFill>
                <a:latin typeface="Century Gothic"/>
                <a:ea typeface="Century Gothic"/>
                <a:cs typeface="Century Gothic"/>
                <a:sym typeface="Century Gothic"/>
              </a:defRPr>
            </a:lvl6pPr>
            <a:lvl7pPr indent="-317500" lvl="6" marL="3200400" marR="0" rtl="0" algn="l">
              <a:spcBef>
                <a:spcPts val="1600"/>
              </a:spcBef>
              <a:spcAft>
                <a:spcPts val="0"/>
              </a:spcAft>
              <a:buClr>
                <a:srgbClr val="86D1D8"/>
              </a:buClr>
              <a:buSzPts val="1400"/>
              <a:buFont typeface="Noto Sans Symbols"/>
              <a:buChar char="●"/>
              <a:defRPr b="0" i="0" sz="1050" u="none" cap="none" strike="noStrike">
                <a:solidFill>
                  <a:schemeClr val="lt1"/>
                </a:solidFill>
                <a:latin typeface="Century Gothic"/>
                <a:ea typeface="Century Gothic"/>
                <a:cs typeface="Century Gothic"/>
                <a:sym typeface="Century Gothic"/>
              </a:defRPr>
            </a:lvl7pPr>
            <a:lvl8pPr indent="-317500" lvl="7" marL="3657600" marR="0" rtl="0" algn="l">
              <a:spcBef>
                <a:spcPts val="1600"/>
              </a:spcBef>
              <a:spcAft>
                <a:spcPts val="0"/>
              </a:spcAft>
              <a:buClr>
                <a:srgbClr val="86D1D8"/>
              </a:buClr>
              <a:buSzPts val="1400"/>
              <a:buFont typeface="Noto Sans Symbols"/>
              <a:buChar char="●"/>
              <a:defRPr b="0" i="0" sz="1050" u="none" cap="none" strike="noStrike">
                <a:solidFill>
                  <a:schemeClr val="lt1"/>
                </a:solidFill>
                <a:latin typeface="Century Gothic"/>
                <a:ea typeface="Century Gothic"/>
                <a:cs typeface="Century Gothic"/>
                <a:sym typeface="Century Gothic"/>
              </a:defRPr>
            </a:lvl8pPr>
            <a:lvl9pPr indent="-317500" lvl="8" marL="4114800" marR="0" rtl="0" algn="l">
              <a:spcBef>
                <a:spcPts val="1600"/>
              </a:spcBef>
              <a:spcAft>
                <a:spcPts val="1600"/>
              </a:spcAft>
              <a:buClr>
                <a:srgbClr val="86D1D8"/>
              </a:buClr>
              <a:buSzPts val="1400"/>
              <a:buFont typeface="Noto Sans Symbols"/>
              <a:buChar char="●"/>
              <a:defRPr b="0" i="0" sz="1050" u="none" cap="none" strike="noStrike">
                <a:solidFill>
                  <a:schemeClr val="lt1"/>
                </a:solidFill>
                <a:latin typeface="Century Gothic"/>
                <a:ea typeface="Century Gothic"/>
                <a:cs typeface="Century Gothic"/>
                <a:sym typeface="Century Gothic"/>
              </a:defRPr>
            </a:lvl9pPr>
          </a:lstStyle>
          <a:p/>
        </p:txBody>
      </p:sp>
      <p:sp>
        <p:nvSpPr>
          <p:cNvPr id="35" name="Google Shape;3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6" name="Shape 36"/>
        <p:cNvGrpSpPr/>
        <p:nvPr/>
      </p:nvGrpSpPr>
      <p:grpSpPr>
        <a:xfrm>
          <a:off x="0" y="0"/>
          <a:ext cx="0" cy="0"/>
          <a:chOff x="0" y="0"/>
          <a:chExt cx="0" cy="0"/>
        </a:xfrm>
      </p:grpSpPr>
      <p:sp>
        <p:nvSpPr>
          <p:cNvPr id="37" name="Google Shape;37;p5"/>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8" name="Google Shape;38;p5"/>
          <p:cNvSpPr txBox="1"/>
          <p:nvPr>
            <p:ph idx="1" type="body"/>
          </p:nvPr>
        </p:nvSpPr>
        <p:spPr>
          <a:xfrm>
            <a:off x="827484" y="1539689"/>
            <a:ext cx="6709906" cy="3146611"/>
          </a:xfrm>
          <a:prstGeom prst="rect">
            <a:avLst/>
          </a:prstGeom>
          <a:noFill/>
          <a:ln>
            <a:noFill/>
          </a:ln>
        </p:spPr>
        <p:txBody>
          <a:bodyPr anchorCtr="0" anchor="t" bIns="45700" lIns="91425" spcFirstLastPara="1" rIns="91425" wrap="square" tIns="45700"/>
          <a:lstStyle>
            <a:lvl1pPr indent="-304800" lvl="0" marL="457200" marR="0" rtl="0" algn="l">
              <a:spcBef>
                <a:spcPts val="75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7180" lvl="1" marL="914400" marR="0" rtl="0" algn="l">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2pPr>
            <a:lvl3pPr indent="-289560" lvl="2" marL="1371600" marR="0" rtl="0" algn="l">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81939" lvl="3" marL="1828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4pPr>
            <a:lvl5pPr indent="-281939" lvl="4" marL="22860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5pPr>
            <a:lvl6pPr indent="-281939" lvl="5" marL="27432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6pPr>
            <a:lvl7pPr indent="-281939" lvl="6" marL="32004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7pPr>
            <a:lvl8pPr indent="-281940" lvl="7" marL="36576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8pPr>
            <a:lvl9pPr indent="-281940" lvl="8" marL="4114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9pPr>
          </a:lstStyle>
          <a:p/>
        </p:txBody>
      </p:sp>
      <p:sp>
        <p:nvSpPr>
          <p:cNvPr id="39" name="Google Shape;39;p5"/>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0" name="Google Shape;40;p5"/>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1" name="Google Shape;41;p5"/>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2" name="Shape 42"/>
        <p:cNvGrpSpPr/>
        <p:nvPr/>
      </p:nvGrpSpPr>
      <p:grpSpPr>
        <a:xfrm>
          <a:off x="0" y="0"/>
          <a:ext cx="0" cy="0"/>
          <a:chOff x="0" y="0"/>
          <a:chExt cx="0" cy="0"/>
        </a:xfrm>
      </p:grpSpPr>
      <p:sp>
        <p:nvSpPr>
          <p:cNvPr id="43" name="Google Shape;43;p6"/>
          <p:cNvSpPr txBox="1"/>
          <p:nvPr>
            <p:ph type="title"/>
          </p:nvPr>
        </p:nvSpPr>
        <p:spPr>
          <a:xfrm>
            <a:off x="866217" y="2146300"/>
            <a:ext cx="6619243" cy="1436735"/>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30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44" name="Google Shape;44;p6"/>
          <p:cNvSpPr txBox="1"/>
          <p:nvPr>
            <p:ph idx="1" type="body"/>
          </p:nvPr>
        </p:nvSpPr>
        <p:spPr>
          <a:xfrm>
            <a:off x="866216" y="3583036"/>
            <a:ext cx="6619244" cy="645300"/>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1200"/>
              <a:buFont typeface="Noto Sans Symbols"/>
              <a:buNone/>
              <a:defRPr b="0" i="0" sz="1500" u="none" cap="none" strike="noStrike">
                <a:solidFill>
                  <a:srgbClr val="86D1D8"/>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1080"/>
              <a:buFont typeface="Noto Sans Symbols"/>
              <a:buNone/>
              <a:defRPr b="0" i="0" sz="135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9pPr>
          </a:lstStyle>
          <a:p/>
        </p:txBody>
      </p:sp>
      <p:sp>
        <p:nvSpPr>
          <p:cNvPr id="45" name="Google Shape;45;p6"/>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6" name="Google Shape;46;p6"/>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7" name="Google Shape;47;p6"/>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8" name="Shape 48"/>
        <p:cNvGrpSpPr/>
        <p:nvPr/>
      </p:nvGrpSpPr>
      <p:grpSpPr>
        <a:xfrm>
          <a:off x="0" y="0"/>
          <a:ext cx="0" cy="0"/>
          <a:chOff x="0" y="0"/>
          <a:chExt cx="0" cy="0"/>
        </a:xfrm>
      </p:grpSpPr>
      <p:sp>
        <p:nvSpPr>
          <p:cNvPr id="49" name="Google Shape;49;p7"/>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50" name="Google Shape;50;p7"/>
          <p:cNvSpPr txBox="1"/>
          <p:nvPr>
            <p:ph idx="1" type="body"/>
          </p:nvPr>
        </p:nvSpPr>
        <p:spPr>
          <a:xfrm>
            <a:off x="827485" y="1545432"/>
            <a:ext cx="3297254" cy="3146822"/>
          </a:xfrm>
          <a:prstGeom prst="rect">
            <a:avLst/>
          </a:prstGeom>
          <a:noFill/>
          <a:ln>
            <a:noFill/>
          </a:ln>
        </p:spPr>
        <p:txBody>
          <a:bodyPr anchorCtr="0" anchor="t" bIns="45700" lIns="91425" spcFirstLastPara="1" rIns="91425" wrap="square" tIns="45700"/>
          <a:lstStyle>
            <a:lvl1pPr indent="-297180" lvl="0" marL="457200" marR="0" rtl="0" algn="l">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1pPr>
            <a:lvl2pPr indent="-289560" lvl="1" marL="914400" marR="0" rtl="0" algn="l">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2pPr>
            <a:lvl3pPr indent="-281939" lvl="2" marL="13716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3pPr>
            <a:lvl4pPr indent="-274319" lvl="3" marL="18288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4pPr>
            <a:lvl5pPr indent="-274320" lvl="4" marL="22860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5pPr>
            <a:lvl6pPr indent="-274320" lvl="5" marL="27432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6pPr>
            <a:lvl7pPr indent="-274320" lvl="6" marL="32004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7pPr>
            <a:lvl8pPr indent="-274320" lvl="7" marL="36576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8pPr>
            <a:lvl9pPr indent="-274320" lvl="8" marL="41148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51" name="Google Shape;51;p7"/>
          <p:cNvSpPr txBox="1"/>
          <p:nvPr>
            <p:ph idx="2" type="body"/>
          </p:nvPr>
        </p:nvSpPr>
        <p:spPr>
          <a:xfrm>
            <a:off x="4240870" y="1542069"/>
            <a:ext cx="3297256" cy="3150184"/>
          </a:xfrm>
          <a:prstGeom prst="rect">
            <a:avLst/>
          </a:prstGeom>
          <a:noFill/>
          <a:ln>
            <a:noFill/>
          </a:ln>
        </p:spPr>
        <p:txBody>
          <a:bodyPr anchorCtr="0" anchor="t" bIns="45700" lIns="91425" spcFirstLastPara="1" rIns="91425" wrap="square" tIns="45700"/>
          <a:lstStyle>
            <a:lvl1pPr indent="-297180" lvl="0" marL="457200" marR="0" rtl="0" algn="l">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1pPr>
            <a:lvl2pPr indent="-289560" lvl="1" marL="914400" marR="0" rtl="0" algn="l">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2pPr>
            <a:lvl3pPr indent="-281939" lvl="2" marL="13716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3pPr>
            <a:lvl4pPr indent="-274319" lvl="3" marL="18288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4pPr>
            <a:lvl5pPr indent="-274320" lvl="4" marL="22860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5pPr>
            <a:lvl6pPr indent="-274320" lvl="5" marL="27432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6pPr>
            <a:lvl7pPr indent="-274320" lvl="6" marL="32004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7pPr>
            <a:lvl8pPr indent="-274320" lvl="7" marL="36576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8pPr>
            <a:lvl9pPr indent="-274320" lvl="8" marL="4114800" marR="0" rtl="0" algn="l">
              <a:spcBef>
                <a:spcPts val="750"/>
              </a:spcBef>
              <a:spcAft>
                <a:spcPts val="0"/>
              </a:spcAft>
              <a:buClr>
                <a:srgbClr val="86D1D8"/>
              </a:buClr>
              <a:buSzPts val="720"/>
              <a:buFont typeface="Noto Sans Symbols"/>
              <a:buChar char="▶"/>
              <a:defRPr b="0" i="0" sz="900" u="none" cap="none" strike="noStrike">
                <a:solidFill>
                  <a:schemeClr val="lt1"/>
                </a:solidFill>
                <a:latin typeface="Century Gothic"/>
                <a:ea typeface="Century Gothic"/>
                <a:cs typeface="Century Gothic"/>
                <a:sym typeface="Century Gothic"/>
              </a:defRPr>
            </a:lvl9pPr>
          </a:lstStyle>
          <a:p/>
        </p:txBody>
      </p:sp>
      <p:sp>
        <p:nvSpPr>
          <p:cNvPr id="52" name="Google Shape;52;p7"/>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3" name="Google Shape;53;p7"/>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4" name="Google Shape;54;p7"/>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 name="Shape 55"/>
        <p:cNvGrpSpPr/>
        <p:nvPr/>
      </p:nvGrpSpPr>
      <p:grpSpPr>
        <a:xfrm>
          <a:off x="0" y="0"/>
          <a:ext cx="0" cy="0"/>
          <a:chOff x="0" y="0"/>
          <a:chExt cx="0" cy="0"/>
        </a:xfrm>
      </p:grpSpPr>
      <p:sp>
        <p:nvSpPr>
          <p:cNvPr id="56" name="Google Shape;56;p8"/>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57" name="Google Shape;57;p8"/>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8" name="Google Shape;58;p8"/>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9" name="Google Shape;59;p8"/>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9"/>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2" name="Google Shape;62;p9"/>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3" name="Google Shape;63;p9"/>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866215" y="1085850"/>
            <a:ext cx="2550798" cy="10858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1800"/>
              <a:buFont typeface="Century Gothic"/>
              <a:buNone/>
              <a:defRPr b="0" i="0" sz="18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66" name="Google Shape;66;p10"/>
          <p:cNvSpPr txBox="1"/>
          <p:nvPr>
            <p:ph idx="1" type="body"/>
          </p:nvPr>
        </p:nvSpPr>
        <p:spPr>
          <a:xfrm>
            <a:off x="3588462" y="1085850"/>
            <a:ext cx="3896998" cy="3429000"/>
          </a:xfrm>
          <a:prstGeom prst="rect">
            <a:avLst/>
          </a:prstGeom>
          <a:noFill/>
          <a:ln>
            <a:noFill/>
          </a:ln>
        </p:spPr>
        <p:txBody>
          <a:bodyPr anchorCtr="0" anchor="ctr" bIns="45700" lIns="91425" spcFirstLastPara="1" rIns="91425" wrap="square" tIns="45700"/>
          <a:lstStyle>
            <a:lvl1pPr indent="-304800" lvl="0" marL="457200" marR="0" rtl="0" algn="l">
              <a:spcBef>
                <a:spcPts val="75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7180" lvl="1" marL="914400" marR="0" rtl="0" algn="l">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2pPr>
            <a:lvl3pPr indent="-289560" lvl="2" marL="1371600" marR="0" rtl="0" algn="l">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81939" lvl="3" marL="1828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4pPr>
            <a:lvl5pPr indent="-281939" lvl="4" marL="22860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5pPr>
            <a:lvl6pPr indent="-281939" lvl="5" marL="27432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6pPr>
            <a:lvl7pPr indent="-281939" lvl="6" marL="32004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7pPr>
            <a:lvl8pPr indent="-281940" lvl="7" marL="36576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8pPr>
            <a:lvl9pPr indent="-281940" lvl="8" marL="4114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9pPr>
          </a:lstStyle>
          <a:p/>
        </p:txBody>
      </p:sp>
      <p:sp>
        <p:nvSpPr>
          <p:cNvPr id="67" name="Google Shape;67;p10"/>
          <p:cNvSpPr txBox="1"/>
          <p:nvPr>
            <p:ph idx="2" type="body"/>
          </p:nvPr>
        </p:nvSpPr>
        <p:spPr>
          <a:xfrm>
            <a:off x="866215" y="2346961"/>
            <a:ext cx="2550797" cy="2171699"/>
          </a:xfrm>
          <a:prstGeom prst="rect">
            <a:avLst/>
          </a:prstGeom>
          <a:noFill/>
          <a:ln>
            <a:noFill/>
          </a:ln>
        </p:spPr>
        <p:txBody>
          <a:bodyPr anchorCtr="0" anchor="t" bIns="45700" lIns="91425" spcFirstLastPara="1" rIns="91425" wrap="square" tIns="45700"/>
          <a:lstStyle>
            <a:lvl1pPr indent="-228600" lvl="0" marL="457200" marR="0" rtl="0" algn="l">
              <a:spcBef>
                <a:spcPts val="750"/>
              </a:spcBef>
              <a:spcAft>
                <a:spcPts val="0"/>
              </a:spcAft>
              <a:buClr>
                <a:srgbClr val="86D1D8"/>
              </a:buClr>
              <a:buSzPts val="840"/>
              <a:buFont typeface="Noto Sans Symbols"/>
              <a:buNone/>
              <a:defRPr b="0" i="0" sz="1050" u="none" cap="none" strike="noStrike">
                <a:solidFill>
                  <a:schemeClr val="lt1"/>
                </a:solidFill>
                <a:latin typeface="Century Gothic"/>
                <a:ea typeface="Century Gothic"/>
                <a:cs typeface="Century Gothic"/>
                <a:sym typeface="Century Gothic"/>
              </a:defRPr>
            </a:lvl1pPr>
            <a:lvl2pPr indent="-228600" lvl="1" marL="914400" marR="0" rtl="0" algn="l">
              <a:spcBef>
                <a:spcPts val="75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2pPr>
            <a:lvl3pPr indent="-228600" lvl="2" marL="1371600" marR="0" rtl="0" algn="l">
              <a:spcBef>
                <a:spcPts val="750"/>
              </a:spcBef>
              <a:spcAft>
                <a:spcPts val="0"/>
              </a:spcAft>
              <a:buClr>
                <a:srgbClr val="86D1D8"/>
              </a:buClr>
              <a:buSzPts val="600"/>
              <a:buFont typeface="Noto Sans Symbols"/>
              <a:buNone/>
              <a:defRPr b="0" i="0" sz="750" u="none" cap="none" strike="noStrike">
                <a:solidFill>
                  <a:schemeClr val="lt1"/>
                </a:solidFill>
                <a:latin typeface="Century Gothic"/>
                <a:ea typeface="Century Gothic"/>
                <a:cs typeface="Century Gothic"/>
                <a:sym typeface="Century Gothic"/>
              </a:defRPr>
            </a:lvl3pPr>
            <a:lvl4pPr indent="-228600" lvl="3" marL="1828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4pPr>
            <a:lvl5pPr indent="-228600" lvl="4" marL="22860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5pPr>
            <a:lvl6pPr indent="-228600" lvl="5" marL="27432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6pPr>
            <a:lvl7pPr indent="-228600" lvl="6" marL="32004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7pPr>
            <a:lvl8pPr indent="-228600" lvl="7" marL="36576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8pPr>
            <a:lvl9pPr indent="-228600" lvl="8" marL="4114800" marR="0" rtl="0" algn="l">
              <a:spcBef>
                <a:spcPts val="750"/>
              </a:spcBef>
              <a:spcAft>
                <a:spcPts val="0"/>
              </a:spcAft>
              <a:buClr>
                <a:srgbClr val="86D1D8"/>
              </a:buClr>
              <a:buSzPts val="540"/>
              <a:buFont typeface="Noto Sans Symbols"/>
              <a:buNone/>
              <a:defRPr b="0" i="0" sz="675" u="none" cap="none" strike="noStrike">
                <a:solidFill>
                  <a:schemeClr val="lt1"/>
                </a:solidFill>
                <a:latin typeface="Century Gothic"/>
                <a:ea typeface="Century Gothic"/>
                <a:cs typeface="Century Gothic"/>
                <a:sym typeface="Century Gothic"/>
              </a:defRPr>
            </a:lvl9pPr>
          </a:lstStyle>
          <a:p/>
        </p:txBody>
      </p:sp>
      <p:sp>
        <p:nvSpPr>
          <p:cNvPr id="68" name="Google Shape;68;p10"/>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9" name="Google Shape;69;p10"/>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0" name="Google Shape;70;p10"/>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24" Type="http://schemas.openxmlformats.org/officeDocument/2006/relationships/theme" Target="../theme/theme3.xml"/><Relationship Id="rId12" Type="http://schemas.openxmlformats.org/officeDocument/2006/relationships/slideLayout" Target="../slideLayouts/slideLayout7.xml"/><Relationship Id="rId23" Type="http://schemas.openxmlformats.org/officeDocument/2006/relationships/slideLayout" Target="../slideLayouts/slideLayout18.xml"/><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2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slideLayout" Target="../slideLayouts/slideLayout19.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3" r="0" t="0"/>
          <a:stretch/>
        </p:blipFill>
        <p:spPr>
          <a:xfrm>
            <a:off x="0" y="2002264"/>
            <a:ext cx="3027759" cy="3141236"/>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169261"/>
            <a:ext cx="1141809" cy="1774090"/>
          </a:xfrm>
          <a:prstGeom prst="rect">
            <a:avLst/>
          </a:prstGeom>
          <a:noFill/>
          <a:ln>
            <a:noFill/>
          </a:ln>
        </p:spPr>
      </p:pic>
      <p:sp>
        <p:nvSpPr>
          <p:cNvPr id="8" name="Google Shape;8;p1"/>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2"/>
          <a:stretch/>
        </p:blipFill>
        <p:spPr>
          <a:xfrm>
            <a:off x="5999560" y="1"/>
            <a:ext cx="1202540" cy="856055"/>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6454408" y="4572000"/>
            <a:ext cx="745301" cy="571500"/>
          </a:xfrm>
          <a:prstGeom prst="rect">
            <a:avLst/>
          </a:prstGeom>
          <a:noFill/>
          <a:ln>
            <a:noFill/>
          </a:ln>
        </p:spPr>
      </p:pic>
      <p:sp>
        <p:nvSpPr>
          <p:cNvPr id="11" name="Google Shape;11;p1"/>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3150"/>
              <a:buFont typeface="Century Gothic"/>
              <a:buNone/>
              <a:defRPr b="0" i="0" sz="315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827484" y="1539689"/>
            <a:ext cx="6709906" cy="3146611"/>
          </a:xfrm>
          <a:prstGeom prst="rect">
            <a:avLst/>
          </a:prstGeom>
          <a:noFill/>
          <a:ln>
            <a:noFill/>
          </a:ln>
        </p:spPr>
        <p:txBody>
          <a:bodyPr anchorCtr="0" anchor="t" bIns="45700" lIns="91425" spcFirstLastPara="1" rIns="91425" wrap="square" tIns="45700"/>
          <a:lstStyle>
            <a:lvl1pPr indent="-304800" lvl="0" marL="457200" marR="0" rtl="0" algn="l">
              <a:spcBef>
                <a:spcPts val="75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7180" lvl="1" marL="914400" marR="0" rtl="0" algn="l">
              <a:spcBef>
                <a:spcPts val="750"/>
              </a:spcBef>
              <a:spcAft>
                <a:spcPts val="0"/>
              </a:spcAft>
              <a:buClr>
                <a:srgbClr val="86D1D8"/>
              </a:buClr>
              <a:buSzPts val="1080"/>
              <a:buFont typeface="Noto Sans Symbols"/>
              <a:buChar char="▶"/>
              <a:defRPr b="0" i="0" sz="1350" u="none" cap="none" strike="noStrike">
                <a:solidFill>
                  <a:schemeClr val="lt1"/>
                </a:solidFill>
                <a:latin typeface="Century Gothic"/>
                <a:ea typeface="Century Gothic"/>
                <a:cs typeface="Century Gothic"/>
                <a:sym typeface="Century Gothic"/>
              </a:defRPr>
            </a:lvl2pPr>
            <a:lvl3pPr indent="-289560" lvl="2" marL="1371600" marR="0" rtl="0" algn="l">
              <a:spcBef>
                <a:spcPts val="75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81939" lvl="3" marL="1828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4pPr>
            <a:lvl5pPr indent="-281939" lvl="4" marL="22860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5pPr>
            <a:lvl6pPr indent="-281939" lvl="5" marL="27432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6pPr>
            <a:lvl7pPr indent="-281939" lvl="6" marL="32004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7pPr>
            <a:lvl8pPr indent="-281940" lvl="7" marL="36576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8pPr>
            <a:lvl9pPr indent="-281940" lvl="8" marL="4114800" marR="0" rtl="0" algn="l">
              <a:spcBef>
                <a:spcPts val="750"/>
              </a:spcBef>
              <a:spcAft>
                <a:spcPts val="0"/>
              </a:spcAft>
              <a:buClr>
                <a:srgbClr val="86D1D8"/>
              </a:buClr>
              <a:buSzPts val="840"/>
              <a:buFont typeface="Noto Sans Symbols"/>
              <a:buChar char="▶"/>
              <a:defRPr b="0" i="0" sz="105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1pPr>
            <a:lvl2pPr indent="0" lvl="1"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2pPr>
            <a:lvl3pPr indent="0" lvl="2"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3pPr>
            <a:lvl4pPr indent="0" lvl="3"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4pPr>
            <a:lvl5pPr indent="0" lvl="4"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5pPr>
            <a:lvl6pPr indent="0" lvl="5"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6pPr>
            <a:lvl7pPr indent="0" lvl="6"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7pPr>
            <a:lvl8pPr indent="0" lvl="7"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8pPr>
            <a:lvl9pPr indent="0" lvl="8" marL="0" marR="0" rtl="0" algn="r">
              <a:spcBef>
                <a:spcPts val="0"/>
              </a:spcBef>
              <a:spcAft>
                <a:spcPts val="0"/>
              </a:spcAft>
              <a:buClr>
                <a:schemeClr val="lt1"/>
              </a:buClr>
              <a:buSzPts val="2100"/>
              <a:buFont typeface="Century Gothic"/>
              <a:buNone/>
              <a:defRPr b="0" i="0" sz="21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 id="214748366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47" name="Shape 147"/>
        <p:cNvGrpSpPr/>
        <p:nvPr/>
      </p:nvGrpSpPr>
      <p:grpSpPr>
        <a:xfrm>
          <a:off x="0" y="0"/>
          <a:ext cx="0" cy="0"/>
          <a:chOff x="0" y="0"/>
          <a:chExt cx="0" cy="0"/>
        </a:xfrm>
      </p:grpSpPr>
      <p:pic>
        <p:nvPicPr>
          <p:cNvPr id="148" name="Google Shape;148;p20"/>
          <p:cNvPicPr preferRelativeResize="0"/>
          <p:nvPr/>
        </p:nvPicPr>
        <p:blipFill rotWithShape="1">
          <a:blip r:embed="rId2">
            <a:alphaModFix/>
          </a:blip>
          <a:srcRect b="0" l="3613" r="0" t="0"/>
          <a:stretch/>
        </p:blipFill>
        <p:spPr>
          <a:xfrm>
            <a:off x="0" y="2002264"/>
            <a:ext cx="3027759" cy="3141236"/>
          </a:xfrm>
          <a:prstGeom prst="rect">
            <a:avLst/>
          </a:prstGeom>
          <a:noFill/>
          <a:ln>
            <a:noFill/>
          </a:ln>
        </p:spPr>
      </p:pic>
      <p:pic>
        <p:nvPicPr>
          <p:cNvPr id="149" name="Google Shape;149;p20"/>
          <p:cNvPicPr preferRelativeResize="0"/>
          <p:nvPr/>
        </p:nvPicPr>
        <p:blipFill rotWithShape="1">
          <a:blip r:embed="rId3">
            <a:alphaModFix/>
          </a:blip>
          <a:srcRect b="0" l="35640" r="0" t="0"/>
          <a:stretch/>
        </p:blipFill>
        <p:spPr>
          <a:xfrm>
            <a:off x="0" y="2169261"/>
            <a:ext cx="1141809" cy="1774090"/>
          </a:xfrm>
          <a:prstGeom prst="rect">
            <a:avLst/>
          </a:prstGeom>
          <a:noFill/>
          <a:ln>
            <a:noFill/>
          </a:ln>
        </p:spPr>
      </p:pic>
      <p:sp>
        <p:nvSpPr>
          <p:cNvPr id="150" name="Google Shape;150;p20"/>
          <p:cNvSpPr/>
          <p:nvPr/>
        </p:nvSpPr>
        <p:spPr>
          <a:xfrm>
            <a:off x="6456759" y="1257300"/>
            <a:ext cx="2114550" cy="211455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0"/>
          <p:cNvPicPr preferRelativeResize="0"/>
          <p:nvPr/>
        </p:nvPicPr>
        <p:blipFill rotWithShape="1">
          <a:blip r:embed="rId4">
            <a:alphaModFix/>
          </a:blip>
          <a:srcRect b="0" l="0" r="0" t="28812"/>
          <a:stretch/>
        </p:blipFill>
        <p:spPr>
          <a:xfrm>
            <a:off x="5999560" y="1"/>
            <a:ext cx="1202540" cy="856055"/>
          </a:xfrm>
          <a:prstGeom prst="rect">
            <a:avLst/>
          </a:prstGeom>
          <a:noFill/>
          <a:ln>
            <a:noFill/>
          </a:ln>
        </p:spPr>
      </p:pic>
      <p:pic>
        <p:nvPicPr>
          <p:cNvPr id="152" name="Google Shape;152;p20"/>
          <p:cNvPicPr preferRelativeResize="0"/>
          <p:nvPr/>
        </p:nvPicPr>
        <p:blipFill rotWithShape="1">
          <a:blip r:embed="rId5">
            <a:alphaModFix/>
          </a:blip>
          <a:srcRect b="23320" l="0" r="0" t="0"/>
          <a:stretch/>
        </p:blipFill>
        <p:spPr>
          <a:xfrm>
            <a:off x="6454408" y="4572000"/>
            <a:ext cx="745301" cy="571500"/>
          </a:xfrm>
          <a:prstGeom prst="rect">
            <a:avLst/>
          </a:prstGeom>
          <a:noFill/>
          <a:ln>
            <a:noFill/>
          </a:ln>
        </p:spPr>
      </p:pic>
      <p:sp>
        <p:nvSpPr>
          <p:cNvPr id="153" name="Google Shape;153;p20"/>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txBox="1"/>
          <p:nvPr>
            <p:ph type="title"/>
          </p:nvPr>
        </p:nvSpPr>
        <p:spPr>
          <a:xfrm>
            <a:off x="484584" y="339538"/>
            <a:ext cx="7053542" cy="105039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2"/>
              </a:buClr>
              <a:buSzPts val="3150"/>
              <a:buFont typeface="Century Gothic"/>
              <a:buNone/>
              <a:defRPr b="0" i="0" sz="315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5" name="Google Shape;155;p20"/>
          <p:cNvSpPr txBox="1"/>
          <p:nvPr>
            <p:ph idx="1" type="body"/>
          </p:nvPr>
        </p:nvSpPr>
        <p:spPr>
          <a:xfrm>
            <a:off x="827484" y="1539689"/>
            <a:ext cx="6709906" cy="3146611"/>
          </a:xfrm>
          <a:prstGeom prst="rect">
            <a:avLst/>
          </a:prstGeom>
          <a:noFill/>
          <a:ln>
            <a:noFill/>
          </a:ln>
        </p:spPr>
        <p:txBody>
          <a:bodyPr anchorCtr="0" anchor="t" bIns="45700" lIns="91425" spcFirstLastPara="1" rIns="91425" wrap="square" tIns="45700"/>
          <a:lstStyle>
            <a:lvl1pPr indent="-304800" lvl="0" marL="457200" marR="0" rtl="0" algn="l">
              <a:spcBef>
                <a:spcPts val="750"/>
              </a:spcBef>
              <a:spcAft>
                <a:spcPts val="0"/>
              </a:spcAft>
              <a:buClr>
                <a:srgbClr val="F7F7F7"/>
              </a:buClr>
              <a:buSzPts val="1200"/>
              <a:buFont typeface="Noto Sans Symbols"/>
              <a:buChar char="▶"/>
              <a:defRPr b="0" i="0" sz="1500" u="none" cap="none" strike="noStrike">
                <a:solidFill>
                  <a:schemeClr val="dk1"/>
                </a:solidFill>
                <a:latin typeface="Century Gothic"/>
                <a:ea typeface="Century Gothic"/>
                <a:cs typeface="Century Gothic"/>
                <a:sym typeface="Century Gothic"/>
              </a:defRPr>
            </a:lvl1pPr>
            <a:lvl2pPr indent="-297180" lvl="1" marL="914400" marR="0" rtl="0" algn="l">
              <a:spcBef>
                <a:spcPts val="750"/>
              </a:spcBef>
              <a:spcAft>
                <a:spcPts val="0"/>
              </a:spcAft>
              <a:buClr>
                <a:srgbClr val="F7F7F7"/>
              </a:buClr>
              <a:buSzPts val="1080"/>
              <a:buFont typeface="Noto Sans Symbols"/>
              <a:buChar char="▶"/>
              <a:defRPr b="0" i="0" sz="1350" u="none" cap="none" strike="noStrike">
                <a:solidFill>
                  <a:schemeClr val="dk1"/>
                </a:solidFill>
                <a:latin typeface="Century Gothic"/>
                <a:ea typeface="Century Gothic"/>
                <a:cs typeface="Century Gothic"/>
                <a:sym typeface="Century Gothic"/>
              </a:defRPr>
            </a:lvl2pPr>
            <a:lvl3pPr indent="-289560" lvl="2" marL="1371600" marR="0" rtl="0" algn="l">
              <a:spcBef>
                <a:spcPts val="750"/>
              </a:spcBef>
              <a:spcAft>
                <a:spcPts val="0"/>
              </a:spcAft>
              <a:buClr>
                <a:srgbClr val="F7F7F7"/>
              </a:buClr>
              <a:buSzPts val="960"/>
              <a:buFont typeface="Noto Sans Symbols"/>
              <a:buChar char="▶"/>
              <a:defRPr b="0" i="0" sz="1200" u="none" cap="none" strike="noStrike">
                <a:solidFill>
                  <a:schemeClr val="dk1"/>
                </a:solidFill>
                <a:latin typeface="Century Gothic"/>
                <a:ea typeface="Century Gothic"/>
                <a:cs typeface="Century Gothic"/>
                <a:sym typeface="Century Gothic"/>
              </a:defRPr>
            </a:lvl3pPr>
            <a:lvl4pPr indent="-281939" lvl="3" marL="18288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4pPr>
            <a:lvl5pPr indent="-281939" lvl="4" marL="22860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5pPr>
            <a:lvl6pPr indent="-281939" lvl="5" marL="27432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6pPr>
            <a:lvl7pPr indent="-281939" lvl="6" marL="32004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7pPr>
            <a:lvl8pPr indent="-281940" lvl="7" marL="36576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8pPr>
            <a:lvl9pPr indent="-281940" lvl="8" marL="4114800" marR="0" rtl="0" algn="l">
              <a:spcBef>
                <a:spcPts val="750"/>
              </a:spcBef>
              <a:spcAft>
                <a:spcPts val="0"/>
              </a:spcAft>
              <a:buClr>
                <a:srgbClr val="F7F7F7"/>
              </a:buClr>
              <a:buSzPts val="840"/>
              <a:buFont typeface="Noto Sans Symbols"/>
              <a:buChar char="▶"/>
              <a:defRPr b="0" i="0" sz="1050" u="none" cap="none" strike="noStrike">
                <a:solidFill>
                  <a:schemeClr val="dk1"/>
                </a:solidFill>
                <a:latin typeface="Century Gothic"/>
                <a:ea typeface="Century Gothic"/>
                <a:cs typeface="Century Gothic"/>
                <a:sym typeface="Century Gothic"/>
              </a:defRPr>
            </a:lvl9pPr>
          </a:lstStyle>
          <a:p/>
        </p:txBody>
      </p:sp>
      <p:sp>
        <p:nvSpPr>
          <p:cNvPr id="156" name="Google Shape;156;p20"/>
          <p:cNvSpPr txBox="1"/>
          <p:nvPr>
            <p:ph idx="10" type="dt"/>
          </p:nvPr>
        </p:nvSpPr>
        <p:spPr>
          <a:xfrm rot="5400000">
            <a:off x="7616730" y="1343026"/>
            <a:ext cx="742949" cy="2285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825">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7" name="Google Shape;157;p20"/>
          <p:cNvSpPr txBox="1"/>
          <p:nvPr>
            <p:ph idx="11" type="ftr"/>
          </p:nvPr>
        </p:nvSpPr>
        <p:spPr>
          <a:xfrm rot="5400000">
            <a:off x="6713680" y="2418973"/>
            <a:ext cx="2894846" cy="228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825">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8" name="Google Shape;158;p20"/>
          <p:cNvSpPr txBox="1"/>
          <p:nvPr>
            <p:ph idx="12" type="sldNum"/>
          </p:nvPr>
        </p:nvSpPr>
        <p:spPr>
          <a:xfrm>
            <a:off x="7764406" y="221797"/>
            <a:ext cx="628649" cy="57576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rgbClr val="888888"/>
              </a:buClr>
              <a:buSzPts val="2100"/>
              <a:buFont typeface="Century Gothic"/>
              <a:buNone/>
              <a:defRPr b="0" i="0" sz="2100" u="none">
                <a:solidFill>
                  <a:srgbClr val="888888"/>
                </a:solidFill>
                <a:latin typeface="Century Gothic"/>
                <a:ea typeface="Century Gothic"/>
                <a:cs typeface="Century Gothic"/>
                <a:sym typeface="Century Gothic"/>
              </a:defRPr>
            </a:lvl1pPr>
            <a:lvl2pPr indent="0" lvl="1" marL="0" marR="0" rtl="0" algn="r">
              <a:spcBef>
                <a:spcPts val="0"/>
              </a:spcBef>
              <a:spcAft>
                <a:spcPts val="0"/>
              </a:spcAft>
              <a:buClr>
                <a:srgbClr val="888888"/>
              </a:buClr>
              <a:buSzPts val="2100"/>
              <a:buFont typeface="Century Gothic"/>
              <a:buNone/>
              <a:defRPr b="0" i="0" sz="2100" u="none">
                <a:solidFill>
                  <a:srgbClr val="888888"/>
                </a:solidFill>
                <a:latin typeface="Century Gothic"/>
                <a:ea typeface="Century Gothic"/>
                <a:cs typeface="Century Gothic"/>
                <a:sym typeface="Century Gothic"/>
              </a:defRPr>
            </a:lvl2pPr>
            <a:lvl3pPr indent="0" lvl="2" marL="0" marR="0" rtl="0" algn="r">
              <a:spcBef>
                <a:spcPts val="0"/>
              </a:spcBef>
              <a:spcAft>
                <a:spcPts val="0"/>
              </a:spcAft>
              <a:buClr>
                <a:srgbClr val="888888"/>
              </a:buClr>
              <a:buSzPts val="2100"/>
              <a:buFont typeface="Century Gothic"/>
              <a:buNone/>
              <a:defRPr b="0" i="0" sz="2100" u="none">
                <a:solidFill>
                  <a:srgbClr val="888888"/>
                </a:solidFill>
                <a:latin typeface="Century Gothic"/>
                <a:ea typeface="Century Gothic"/>
                <a:cs typeface="Century Gothic"/>
                <a:sym typeface="Century Gothic"/>
              </a:defRPr>
            </a:lvl3pPr>
            <a:lvl4pPr indent="0" lvl="3" marL="0" marR="0" rtl="0" algn="r">
              <a:spcBef>
                <a:spcPts val="0"/>
              </a:spcBef>
              <a:spcAft>
                <a:spcPts val="0"/>
              </a:spcAft>
              <a:buClr>
                <a:srgbClr val="888888"/>
              </a:buClr>
              <a:buSzPts val="2100"/>
              <a:buFont typeface="Century Gothic"/>
              <a:buNone/>
              <a:defRPr b="0" i="0" sz="2100" u="none">
                <a:solidFill>
                  <a:srgbClr val="888888"/>
                </a:solidFill>
                <a:latin typeface="Century Gothic"/>
                <a:ea typeface="Century Gothic"/>
                <a:cs typeface="Century Gothic"/>
                <a:sym typeface="Century Gothic"/>
              </a:defRPr>
            </a:lvl4pPr>
            <a:lvl5pPr indent="0" lvl="4" marL="0" marR="0" rtl="0" algn="r">
              <a:spcBef>
                <a:spcPts val="0"/>
              </a:spcBef>
              <a:spcAft>
                <a:spcPts val="0"/>
              </a:spcAft>
              <a:buClr>
                <a:srgbClr val="888888"/>
              </a:buClr>
              <a:buSzPts val="2100"/>
              <a:buFont typeface="Century Gothic"/>
              <a:buNone/>
              <a:defRPr b="0" i="0" sz="2100" u="none">
                <a:solidFill>
                  <a:srgbClr val="888888"/>
                </a:solidFill>
                <a:latin typeface="Century Gothic"/>
                <a:ea typeface="Century Gothic"/>
                <a:cs typeface="Century Gothic"/>
                <a:sym typeface="Century Gothic"/>
              </a:defRPr>
            </a:lvl5pPr>
            <a:lvl6pPr indent="0" lvl="5" marL="0" marR="0" rtl="0" algn="r">
              <a:spcBef>
                <a:spcPts val="0"/>
              </a:spcBef>
              <a:spcAft>
                <a:spcPts val="0"/>
              </a:spcAft>
              <a:buClr>
                <a:srgbClr val="888888"/>
              </a:buClr>
              <a:buSzPts val="2100"/>
              <a:buFont typeface="Century Gothic"/>
              <a:buNone/>
              <a:defRPr b="0" i="0" sz="2100" u="none">
                <a:solidFill>
                  <a:srgbClr val="888888"/>
                </a:solidFill>
                <a:latin typeface="Century Gothic"/>
                <a:ea typeface="Century Gothic"/>
                <a:cs typeface="Century Gothic"/>
                <a:sym typeface="Century Gothic"/>
              </a:defRPr>
            </a:lvl6pPr>
            <a:lvl7pPr indent="0" lvl="6" marL="0" marR="0" rtl="0" algn="r">
              <a:spcBef>
                <a:spcPts val="0"/>
              </a:spcBef>
              <a:spcAft>
                <a:spcPts val="0"/>
              </a:spcAft>
              <a:buClr>
                <a:srgbClr val="888888"/>
              </a:buClr>
              <a:buSzPts val="2100"/>
              <a:buFont typeface="Century Gothic"/>
              <a:buNone/>
              <a:defRPr b="0" i="0" sz="2100" u="none">
                <a:solidFill>
                  <a:srgbClr val="888888"/>
                </a:solidFill>
                <a:latin typeface="Century Gothic"/>
                <a:ea typeface="Century Gothic"/>
                <a:cs typeface="Century Gothic"/>
                <a:sym typeface="Century Gothic"/>
              </a:defRPr>
            </a:lvl7pPr>
            <a:lvl8pPr indent="0" lvl="7" marL="0" marR="0" rtl="0" algn="r">
              <a:spcBef>
                <a:spcPts val="0"/>
              </a:spcBef>
              <a:spcAft>
                <a:spcPts val="0"/>
              </a:spcAft>
              <a:buClr>
                <a:srgbClr val="888888"/>
              </a:buClr>
              <a:buSzPts val="2100"/>
              <a:buFont typeface="Century Gothic"/>
              <a:buNone/>
              <a:defRPr b="0" i="0" sz="2100" u="none">
                <a:solidFill>
                  <a:srgbClr val="888888"/>
                </a:solidFill>
                <a:latin typeface="Century Gothic"/>
                <a:ea typeface="Century Gothic"/>
                <a:cs typeface="Century Gothic"/>
                <a:sym typeface="Century Gothic"/>
              </a:defRPr>
            </a:lvl8pPr>
            <a:lvl9pPr indent="0" lvl="8" marL="0" marR="0" rtl="0" algn="r">
              <a:spcBef>
                <a:spcPts val="0"/>
              </a:spcBef>
              <a:spcAft>
                <a:spcPts val="0"/>
              </a:spcAft>
              <a:buClr>
                <a:srgbClr val="888888"/>
              </a:buClr>
              <a:buSzPts val="2100"/>
              <a:buFont typeface="Century Gothic"/>
              <a:buNone/>
              <a:defRPr b="0" i="0" sz="2100" u="non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13.jpg"/><Relationship Id="rId8"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10.jpg"/><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5.png"/><Relationship Id="rId8" Type="http://schemas.openxmlformats.org/officeDocument/2006/relationships/image" Target="../media/image19.png"/></Relationships>
</file>

<file path=ppt/slides/_rels/slide2.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21.pn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5.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2"/>
          <p:cNvSpPr/>
          <p:nvPr/>
        </p:nvSpPr>
        <p:spPr>
          <a:xfrm>
            <a:off x="0" y="0"/>
            <a:ext cx="9144000" cy="5143500"/>
          </a:xfrm>
          <a:prstGeom prst="rect">
            <a:avLst/>
          </a:prstGeom>
          <a:solidFill>
            <a:srgbClr val="D3D3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8" name="Google Shape;168;p22"/>
          <p:cNvSpPr/>
          <p:nvPr/>
        </p:nvSpPr>
        <p:spPr>
          <a:xfrm flipH="1">
            <a:off x="6022657" y="0"/>
            <a:ext cx="419604" cy="2782231"/>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9" name="Google Shape;169;p22"/>
          <p:cNvSpPr/>
          <p:nvPr/>
        </p:nvSpPr>
        <p:spPr>
          <a:xfrm>
            <a:off x="0" y="0"/>
            <a:ext cx="6282363" cy="5143500"/>
          </a:xfrm>
          <a:custGeom>
            <a:rect b="b" l="l" r="r" t="t"/>
            <a:pathLst>
              <a:path extrusionOk="0" h="6858001" w="8376484">
                <a:moveTo>
                  <a:pt x="7031769" y="0"/>
                </a:moveTo>
                <a:lnTo>
                  <a:pt x="8375307" y="0"/>
                </a:lnTo>
                <a:lnTo>
                  <a:pt x="8350262" y="155677"/>
                </a:lnTo>
                <a:lnTo>
                  <a:pt x="8326393" y="310668"/>
                </a:lnTo>
                <a:lnTo>
                  <a:pt x="8303029" y="466344"/>
                </a:lnTo>
                <a:lnTo>
                  <a:pt x="8283026" y="622707"/>
                </a:lnTo>
                <a:lnTo>
                  <a:pt x="8262855" y="778383"/>
                </a:lnTo>
                <a:lnTo>
                  <a:pt x="8244029" y="934746"/>
                </a:lnTo>
                <a:lnTo>
                  <a:pt x="8227893" y="1089051"/>
                </a:lnTo>
                <a:lnTo>
                  <a:pt x="8212597" y="1245413"/>
                </a:lnTo>
                <a:lnTo>
                  <a:pt x="8198645" y="1401090"/>
                </a:lnTo>
                <a:lnTo>
                  <a:pt x="8186543" y="1554023"/>
                </a:lnTo>
                <a:lnTo>
                  <a:pt x="8174440" y="1709014"/>
                </a:lnTo>
                <a:lnTo>
                  <a:pt x="8164355" y="1861947"/>
                </a:lnTo>
                <a:lnTo>
                  <a:pt x="8156455" y="2014881"/>
                </a:lnTo>
                <a:lnTo>
                  <a:pt x="8148218" y="2167128"/>
                </a:lnTo>
                <a:lnTo>
                  <a:pt x="8141327" y="2318004"/>
                </a:lnTo>
                <a:lnTo>
                  <a:pt x="8136452" y="2467509"/>
                </a:lnTo>
                <a:lnTo>
                  <a:pt x="8132250" y="2617013"/>
                </a:lnTo>
                <a:lnTo>
                  <a:pt x="8128216" y="2765146"/>
                </a:lnTo>
                <a:lnTo>
                  <a:pt x="8126367" y="2911221"/>
                </a:lnTo>
                <a:lnTo>
                  <a:pt x="8124350" y="3057297"/>
                </a:lnTo>
                <a:lnTo>
                  <a:pt x="8123341" y="3201315"/>
                </a:lnTo>
                <a:lnTo>
                  <a:pt x="8124350" y="3343961"/>
                </a:lnTo>
                <a:lnTo>
                  <a:pt x="8124350" y="3485236"/>
                </a:lnTo>
                <a:lnTo>
                  <a:pt x="8126367" y="3625139"/>
                </a:lnTo>
                <a:lnTo>
                  <a:pt x="8129392" y="3762299"/>
                </a:lnTo>
                <a:lnTo>
                  <a:pt x="8132250" y="3898087"/>
                </a:lnTo>
                <a:lnTo>
                  <a:pt x="8135444" y="4031133"/>
                </a:lnTo>
                <a:lnTo>
                  <a:pt x="8140318" y="4163492"/>
                </a:lnTo>
                <a:lnTo>
                  <a:pt x="8145529" y="4293793"/>
                </a:lnTo>
                <a:lnTo>
                  <a:pt x="8150235" y="4421352"/>
                </a:lnTo>
                <a:lnTo>
                  <a:pt x="8163515" y="4670298"/>
                </a:lnTo>
                <a:lnTo>
                  <a:pt x="8177634" y="4908956"/>
                </a:lnTo>
                <a:lnTo>
                  <a:pt x="8192426" y="5138013"/>
                </a:lnTo>
                <a:lnTo>
                  <a:pt x="8208731" y="5354726"/>
                </a:lnTo>
                <a:lnTo>
                  <a:pt x="8225708" y="5561838"/>
                </a:lnTo>
                <a:lnTo>
                  <a:pt x="8244029" y="5753862"/>
                </a:lnTo>
                <a:lnTo>
                  <a:pt x="8262015" y="5934227"/>
                </a:lnTo>
                <a:lnTo>
                  <a:pt x="8280000" y="6100191"/>
                </a:lnTo>
                <a:lnTo>
                  <a:pt x="8296977" y="6252438"/>
                </a:lnTo>
                <a:lnTo>
                  <a:pt x="8313114" y="6387541"/>
                </a:lnTo>
                <a:lnTo>
                  <a:pt x="8328410" y="6509613"/>
                </a:lnTo>
                <a:lnTo>
                  <a:pt x="8341185" y="6612483"/>
                </a:lnTo>
                <a:lnTo>
                  <a:pt x="8353287" y="6698894"/>
                </a:lnTo>
                <a:lnTo>
                  <a:pt x="8370601" y="6817538"/>
                </a:lnTo>
                <a:lnTo>
                  <a:pt x="8376484" y="6858000"/>
                </a:lnTo>
                <a:lnTo>
                  <a:pt x="7471130" y="6858000"/>
                </a:lnTo>
                <a:lnTo>
                  <a:pt x="7471130" y="6858001"/>
                </a:lnTo>
                <a:lnTo>
                  <a:pt x="1380566" y="6858001"/>
                </a:lnTo>
                <a:lnTo>
                  <a:pt x="1380566" y="6858000"/>
                </a:lnTo>
                <a:lnTo>
                  <a:pt x="0" y="6858000"/>
                </a:lnTo>
                <a:lnTo>
                  <a:pt x="0" y="0"/>
                </a:lnTo>
                <a:lnTo>
                  <a:pt x="1917290" y="0"/>
                </a:lnTo>
                <a:lnTo>
                  <a:pt x="1917290" y="1"/>
                </a:lnTo>
                <a:lnTo>
                  <a:pt x="7031769" y="1"/>
                </a:lnTo>
                <a:close/>
              </a:path>
            </a:pathLst>
          </a:cu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0" name="Google Shape;170;p22"/>
          <p:cNvSpPr txBox="1"/>
          <p:nvPr>
            <p:ph type="ctrTitle"/>
          </p:nvPr>
        </p:nvSpPr>
        <p:spPr>
          <a:xfrm>
            <a:off x="737423" y="704214"/>
            <a:ext cx="4972607" cy="3735071"/>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Clr>
                <a:schemeClr val="lt2"/>
              </a:buClr>
              <a:buSzPts val="5400"/>
              <a:buFont typeface="Century Gothic"/>
              <a:buNone/>
            </a:pPr>
            <a:r>
              <a:rPr b="0" i="0" lang="en-US" sz="5400" u="none" cap="none" strike="noStrike">
                <a:solidFill>
                  <a:schemeClr val="lt2"/>
                </a:solidFill>
                <a:latin typeface="Century Gothic"/>
                <a:ea typeface="Century Gothic"/>
                <a:cs typeface="Century Gothic"/>
                <a:sym typeface="Century Gothic"/>
              </a:rPr>
              <a:t>Sweet Karolines Cakes Analysis</a:t>
            </a:r>
            <a:endParaRPr b="0" i="0" sz="5400" u="none" cap="none" strike="noStrike">
              <a:solidFill>
                <a:schemeClr val="lt2"/>
              </a:solidFill>
              <a:latin typeface="Century Gothic"/>
              <a:ea typeface="Century Gothic"/>
              <a:cs typeface="Century Gothic"/>
              <a:sym typeface="Century Gothic"/>
            </a:endParaRPr>
          </a:p>
        </p:txBody>
      </p:sp>
      <p:sp>
        <p:nvSpPr>
          <p:cNvPr id="171" name="Google Shape;171;p22"/>
          <p:cNvSpPr txBox="1"/>
          <p:nvPr>
            <p:ph idx="1" type="subTitle"/>
          </p:nvPr>
        </p:nvSpPr>
        <p:spPr>
          <a:xfrm>
            <a:off x="6442261" y="987878"/>
            <a:ext cx="2154731" cy="3167743"/>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1186C3"/>
              </a:buClr>
              <a:buSzPts val="1602"/>
              <a:buFont typeface="Arial"/>
              <a:buNone/>
            </a:pPr>
            <a:r>
              <a:rPr b="0" i="0" lang="en-US" sz="1500" u="none" cap="none" strike="noStrike">
                <a:solidFill>
                  <a:schemeClr val="dk2"/>
                </a:solidFill>
                <a:latin typeface="Corbel"/>
                <a:ea typeface="Corbel"/>
                <a:cs typeface="Corbel"/>
                <a:sym typeface="Corbel"/>
              </a:rPr>
              <a:t>BY: SILVER SOUL</a:t>
            </a:r>
            <a:endParaRPr/>
          </a:p>
          <a:p>
            <a:pPr indent="0" lvl="0" marL="0" marR="0" rtl="0" algn="l">
              <a:spcBef>
                <a:spcPts val="600"/>
              </a:spcBef>
              <a:spcAft>
                <a:spcPts val="0"/>
              </a:spcAft>
              <a:buClr>
                <a:srgbClr val="1186C3"/>
              </a:buClr>
              <a:buSzPts val="1602"/>
              <a:buFont typeface="Arial"/>
              <a:buNone/>
            </a:pPr>
            <a:r>
              <a:t/>
            </a:r>
            <a:endParaRPr b="0" i="0" sz="1500" u="none" cap="none" strike="noStrike">
              <a:solidFill>
                <a:schemeClr val="dk2"/>
              </a:solidFill>
              <a:latin typeface="Corbel"/>
              <a:ea typeface="Corbel"/>
              <a:cs typeface="Corbel"/>
              <a:sym typeface="Corbel"/>
            </a:endParaRPr>
          </a:p>
          <a:p>
            <a:pPr indent="0" lvl="0" marL="0" marR="0" rtl="0" algn="l">
              <a:spcBef>
                <a:spcPts val="600"/>
              </a:spcBef>
              <a:spcAft>
                <a:spcPts val="600"/>
              </a:spcAft>
              <a:buClr>
                <a:srgbClr val="1186C3"/>
              </a:buClr>
              <a:buSzPts val="1602"/>
              <a:buFont typeface="Arial"/>
              <a:buNone/>
            </a:pPr>
            <a:r>
              <a:rPr b="0" i="0" lang="en-US" sz="1500" u="none" cap="none" strike="noStrike">
                <a:solidFill>
                  <a:schemeClr val="dk2"/>
                </a:solidFill>
                <a:latin typeface="Corbel"/>
                <a:ea typeface="Corbel"/>
                <a:cs typeface="Corbel"/>
                <a:sym typeface="Corbel"/>
              </a:rPr>
              <a:t>BENJAMIN BENOIT, NICK GAY, MATT HOLSTON, ALEX MATTINGLY, ADAM SCHWEITZER, AND NICK TAYLOR</a:t>
            </a:r>
            <a:endParaRPr b="0" i="0" sz="1500" u="none" cap="none" strike="noStrike">
              <a:solidFill>
                <a:schemeClr val="dk2"/>
              </a:solidFill>
              <a:latin typeface="Century Gothic"/>
              <a:ea typeface="Century Gothic"/>
              <a:cs typeface="Century Gothic"/>
              <a:sym typeface="Century Gothic"/>
            </a:endParaRPr>
          </a:p>
        </p:txBody>
      </p:sp>
      <p:sp>
        <p:nvSpPr>
          <p:cNvPr id="172" name="Google Shape;172;p2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4" name="Shape 264"/>
        <p:cNvGrpSpPr/>
        <p:nvPr/>
      </p:nvGrpSpPr>
      <p:grpSpPr>
        <a:xfrm>
          <a:off x="0" y="0"/>
          <a:ext cx="0" cy="0"/>
          <a:chOff x="0" y="0"/>
          <a:chExt cx="0" cy="0"/>
        </a:xfrm>
      </p:grpSpPr>
      <p:pic>
        <p:nvPicPr>
          <p:cNvPr id="265" name="Google Shape;265;p31"/>
          <p:cNvPicPr preferRelativeResize="0"/>
          <p:nvPr/>
        </p:nvPicPr>
        <p:blipFill rotWithShape="1">
          <a:blip r:embed="rId3">
            <a:alphaModFix/>
          </a:blip>
          <a:srcRect b="0" l="3613" r="0" t="0"/>
          <a:stretch/>
        </p:blipFill>
        <p:spPr>
          <a:xfrm>
            <a:off x="0" y="2002263"/>
            <a:ext cx="3027759" cy="3141237"/>
          </a:xfrm>
          <a:prstGeom prst="rect">
            <a:avLst/>
          </a:prstGeom>
          <a:noFill/>
          <a:ln>
            <a:noFill/>
          </a:ln>
        </p:spPr>
      </p:pic>
      <p:pic>
        <p:nvPicPr>
          <p:cNvPr id="266" name="Google Shape;266;p31"/>
          <p:cNvPicPr preferRelativeResize="0"/>
          <p:nvPr/>
        </p:nvPicPr>
        <p:blipFill rotWithShape="1">
          <a:blip r:embed="rId4">
            <a:alphaModFix/>
          </a:blip>
          <a:srcRect b="0" l="35640" r="0" t="0"/>
          <a:stretch/>
        </p:blipFill>
        <p:spPr>
          <a:xfrm>
            <a:off x="0" y="2169260"/>
            <a:ext cx="1141809" cy="1774090"/>
          </a:xfrm>
          <a:prstGeom prst="rect">
            <a:avLst/>
          </a:prstGeom>
          <a:noFill/>
          <a:ln>
            <a:noFill/>
          </a:ln>
        </p:spPr>
      </p:pic>
      <p:sp>
        <p:nvSpPr>
          <p:cNvPr id="267" name="Google Shape;267;p31"/>
          <p:cNvSpPr/>
          <p:nvPr/>
        </p:nvSpPr>
        <p:spPr>
          <a:xfrm>
            <a:off x="6456759" y="1257300"/>
            <a:ext cx="2114550" cy="211455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1"/>
          <p:cNvPicPr preferRelativeResize="0"/>
          <p:nvPr/>
        </p:nvPicPr>
        <p:blipFill rotWithShape="1">
          <a:blip r:embed="rId5">
            <a:alphaModFix/>
          </a:blip>
          <a:srcRect b="0" l="0" r="0" t="28812"/>
          <a:stretch/>
        </p:blipFill>
        <p:spPr>
          <a:xfrm>
            <a:off x="5999559" y="0"/>
            <a:ext cx="1202540" cy="856055"/>
          </a:xfrm>
          <a:prstGeom prst="rect">
            <a:avLst/>
          </a:prstGeom>
          <a:noFill/>
          <a:ln>
            <a:noFill/>
          </a:ln>
        </p:spPr>
      </p:pic>
      <p:pic>
        <p:nvPicPr>
          <p:cNvPr id="269" name="Google Shape;269;p31"/>
          <p:cNvPicPr preferRelativeResize="0"/>
          <p:nvPr/>
        </p:nvPicPr>
        <p:blipFill rotWithShape="1">
          <a:blip r:embed="rId6">
            <a:alphaModFix/>
          </a:blip>
          <a:srcRect b="23320" l="0" r="0" t="0"/>
          <a:stretch/>
        </p:blipFill>
        <p:spPr>
          <a:xfrm>
            <a:off x="6454408" y="4572000"/>
            <a:ext cx="745301" cy="571500"/>
          </a:xfrm>
          <a:prstGeom prst="rect">
            <a:avLst/>
          </a:prstGeom>
          <a:noFill/>
          <a:ln>
            <a:noFill/>
          </a:ln>
        </p:spPr>
      </p:pic>
      <p:sp>
        <p:nvSpPr>
          <p:cNvPr id="270" name="Google Shape;270;p31"/>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0" y="-3"/>
            <a:ext cx="9143771" cy="354805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2" name="Google Shape;272;p31"/>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6539954" y="2815271"/>
            <a:ext cx="2604045" cy="619449"/>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74" name="Google Shape;274;p31"/>
          <p:cNvPicPr preferRelativeResize="0"/>
          <p:nvPr/>
        </p:nvPicPr>
        <p:blipFill rotWithShape="1">
          <a:blip r:embed="rId7">
            <a:alphaModFix/>
          </a:blip>
          <a:srcRect b="0" l="0" r="0" t="0"/>
          <a:stretch/>
        </p:blipFill>
        <p:spPr>
          <a:xfrm>
            <a:off x="476593" y="172720"/>
            <a:ext cx="7204367" cy="2776223"/>
          </a:xfrm>
          <a:prstGeom prst="rect">
            <a:avLst/>
          </a:prstGeom>
          <a:noFill/>
          <a:ln>
            <a:noFill/>
          </a:ln>
        </p:spPr>
      </p:pic>
      <p:sp>
        <p:nvSpPr>
          <p:cNvPr id="275" name="Google Shape;275;p31"/>
          <p:cNvSpPr/>
          <p:nvPr/>
        </p:nvSpPr>
        <p:spPr>
          <a:xfrm>
            <a:off x="0" y="3041649"/>
            <a:ext cx="9144000" cy="2101851"/>
          </a:xfrm>
          <a:custGeom>
            <a:rect b="b" l="l" r="r" t="t"/>
            <a:pathLst>
              <a:path extrusionOk="0" h="2802467" w="12192000">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blipFill rotWithShape="1">
            <a:blip r:embed="rId8">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6" name="Google Shape;276;p31"/>
          <p:cNvSpPr txBox="1"/>
          <p:nvPr>
            <p:ph type="title"/>
          </p:nvPr>
        </p:nvSpPr>
        <p:spPr>
          <a:xfrm>
            <a:off x="477687" y="3640759"/>
            <a:ext cx="6862012" cy="6510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EBEBEB"/>
              </a:buClr>
              <a:buSzPts val="2800"/>
              <a:buFont typeface="Century Gothic"/>
              <a:buNone/>
            </a:pPr>
            <a:r>
              <a:rPr b="0" i="0" lang="en-US" sz="3600" u="none" cap="none" strike="noStrike">
                <a:solidFill>
                  <a:srgbClr val="EBEBEB"/>
                </a:solidFill>
                <a:latin typeface="Century Gothic"/>
                <a:ea typeface="Century Gothic"/>
                <a:cs typeface="Century Gothic"/>
                <a:sym typeface="Century Gothic"/>
              </a:rPr>
              <a:t>Feasibility Analysis - Costs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0" name="Shape 280"/>
        <p:cNvGrpSpPr/>
        <p:nvPr/>
      </p:nvGrpSpPr>
      <p:grpSpPr>
        <a:xfrm>
          <a:off x="0" y="0"/>
          <a:ext cx="0" cy="0"/>
          <a:chOff x="0" y="0"/>
          <a:chExt cx="0" cy="0"/>
        </a:xfrm>
      </p:grpSpPr>
      <p:pic>
        <p:nvPicPr>
          <p:cNvPr id="281" name="Google Shape;281;p32"/>
          <p:cNvPicPr preferRelativeResize="0"/>
          <p:nvPr/>
        </p:nvPicPr>
        <p:blipFill rotWithShape="1">
          <a:blip r:embed="rId3">
            <a:alphaModFix/>
          </a:blip>
          <a:srcRect b="0" l="3613" r="0" t="0"/>
          <a:stretch/>
        </p:blipFill>
        <p:spPr>
          <a:xfrm>
            <a:off x="0" y="2002263"/>
            <a:ext cx="3027759" cy="3141237"/>
          </a:xfrm>
          <a:prstGeom prst="rect">
            <a:avLst/>
          </a:prstGeom>
          <a:noFill/>
          <a:ln>
            <a:noFill/>
          </a:ln>
        </p:spPr>
      </p:pic>
      <p:pic>
        <p:nvPicPr>
          <p:cNvPr id="282" name="Google Shape;282;p32"/>
          <p:cNvPicPr preferRelativeResize="0"/>
          <p:nvPr/>
        </p:nvPicPr>
        <p:blipFill rotWithShape="1">
          <a:blip r:embed="rId4">
            <a:alphaModFix/>
          </a:blip>
          <a:srcRect b="0" l="35640" r="0" t="0"/>
          <a:stretch/>
        </p:blipFill>
        <p:spPr>
          <a:xfrm>
            <a:off x="0" y="2169260"/>
            <a:ext cx="1141809" cy="1774090"/>
          </a:xfrm>
          <a:prstGeom prst="rect">
            <a:avLst/>
          </a:prstGeom>
          <a:noFill/>
          <a:ln>
            <a:noFill/>
          </a:ln>
        </p:spPr>
      </p:pic>
      <p:sp>
        <p:nvSpPr>
          <p:cNvPr id="283" name="Google Shape;283;p32"/>
          <p:cNvSpPr/>
          <p:nvPr/>
        </p:nvSpPr>
        <p:spPr>
          <a:xfrm>
            <a:off x="6456759" y="1257300"/>
            <a:ext cx="2114550" cy="211455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2"/>
          <p:cNvPicPr preferRelativeResize="0"/>
          <p:nvPr/>
        </p:nvPicPr>
        <p:blipFill rotWithShape="1">
          <a:blip r:embed="rId5">
            <a:alphaModFix/>
          </a:blip>
          <a:srcRect b="0" l="0" r="0" t="28812"/>
          <a:stretch/>
        </p:blipFill>
        <p:spPr>
          <a:xfrm>
            <a:off x="5999559" y="0"/>
            <a:ext cx="1202540" cy="856055"/>
          </a:xfrm>
          <a:prstGeom prst="rect">
            <a:avLst/>
          </a:prstGeom>
          <a:noFill/>
          <a:ln>
            <a:noFill/>
          </a:ln>
        </p:spPr>
      </p:pic>
      <p:pic>
        <p:nvPicPr>
          <p:cNvPr id="285" name="Google Shape;285;p32"/>
          <p:cNvPicPr preferRelativeResize="0"/>
          <p:nvPr/>
        </p:nvPicPr>
        <p:blipFill rotWithShape="1">
          <a:blip r:embed="rId6">
            <a:alphaModFix/>
          </a:blip>
          <a:srcRect b="23320" l="0" r="0" t="0"/>
          <a:stretch/>
        </p:blipFill>
        <p:spPr>
          <a:xfrm>
            <a:off x="6454408" y="4572000"/>
            <a:ext cx="745301" cy="571500"/>
          </a:xfrm>
          <a:prstGeom prst="rect">
            <a:avLst/>
          </a:prstGeom>
          <a:noFill/>
          <a:ln>
            <a:noFill/>
          </a:ln>
        </p:spPr>
      </p:pic>
      <p:sp>
        <p:nvSpPr>
          <p:cNvPr id="286" name="Google Shape;286;p3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p:nvPr/>
        </p:nvSpPr>
        <p:spPr>
          <a:xfrm>
            <a:off x="0" y="-3"/>
            <a:ext cx="9143771" cy="354805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8" name="Google Shape;288;p3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p:nvPr/>
        </p:nvSpPr>
        <p:spPr>
          <a:xfrm>
            <a:off x="6539954" y="2815271"/>
            <a:ext cx="2604045" cy="619449"/>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90" name="Google Shape;290;p32"/>
          <p:cNvPicPr preferRelativeResize="0"/>
          <p:nvPr/>
        </p:nvPicPr>
        <p:blipFill rotWithShape="1">
          <a:blip r:embed="rId7">
            <a:alphaModFix/>
          </a:blip>
          <a:srcRect b="0" l="0" r="0" t="0"/>
          <a:stretch/>
        </p:blipFill>
        <p:spPr>
          <a:xfrm>
            <a:off x="110833" y="1400807"/>
            <a:ext cx="8837290" cy="1170943"/>
          </a:xfrm>
          <a:prstGeom prst="rect">
            <a:avLst/>
          </a:prstGeom>
          <a:noFill/>
          <a:ln>
            <a:noFill/>
          </a:ln>
        </p:spPr>
      </p:pic>
      <p:sp>
        <p:nvSpPr>
          <p:cNvPr id="291" name="Google Shape;291;p32"/>
          <p:cNvSpPr/>
          <p:nvPr/>
        </p:nvSpPr>
        <p:spPr>
          <a:xfrm>
            <a:off x="0" y="3041649"/>
            <a:ext cx="9144000" cy="2101851"/>
          </a:xfrm>
          <a:custGeom>
            <a:rect b="b" l="l" r="r" t="t"/>
            <a:pathLst>
              <a:path extrusionOk="0" h="2802467" w="12192000">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blipFill rotWithShape="1">
            <a:blip r:embed="rId8">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2" name="Google Shape;292;p32"/>
          <p:cNvSpPr txBox="1"/>
          <p:nvPr>
            <p:ph type="title"/>
          </p:nvPr>
        </p:nvSpPr>
        <p:spPr>
          <a:xfrm>
            <a:off x="477687" y="3640759"/>
            <a:ext cx="6862012" cy="6510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EBEBEB"/>
              </a:buClr>
              <a:buSzPts val="2800"/>
              <a:buFont typeface="Century Gothic"/>
              <a:buNone/>
            </a:pPr>
            <a:r>
              <a:rPr b="0" i="0" lang="en-US" sz="3600" u="none" cap="none" strike="noStrike">
                <a:solidFill>
                  <a:srgbClr val="EBEBEB"/>
                </a:solidFill>
                <a:latin typeface="Century Gothic"/>
                <a:ea typeface="Century Gothic"/>
                <a:cs typeface="Century Gothic"/>
                <a:sym typeface="Century Gothic"/>
              </a:rPr>
              <a:t>Feasibility Analysis - Benefits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2"/>
              </a:buClr>
              <a:buSzPts val="2800"/>
              <a:buFont typeface="Century Gothic"/>
              <a:buNone/>
            </a:pPr>
            <a:r>
              <a:rPr b="0" i="0" lang="en-US" sz="3150" u="none" cap="none" strike="noStrike">
                <a:solidFill>
                  <a:schemeClr val="lt2"/>
                </a:solidFill>
                <a:latin typeface="Century Gothic"/>
                <a:ea typeface="Century Gothic"/>
                <a:cs typeface="Century Gothic"/>
                <a:sym typeface="Century Gothic"/>
              </a:rPr>
              <a:t>Important Numbers:</a:t>
            </a:r>
            <a:endParaRPr b="0" i="0" sz="3150" u="none" cap="none" strike="noStrike">
              <a:solidFill>
                <a:schemeClr val="lt2"/>
              </a:solidFill>
              <a:latin typeface="Century Gothic"/>
              <a:ea typeface="Century Gothic"/>
              <a:cs typeface="Century Gothic"/>
              <a:sym typeface="Century Gothic"/>
            </a:endParaRPr>
          </a:p>
        </p:txBody>
      </p:sp>
      <p:sp>
        <p:nvSpPr>
          <p:cNvPr id="298" name="Google Shape;298;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86D1D8"/>
              </a:buClr>
              <a:buSzPts val="1800"/>
              <a:buFont typeface="Noto Sans Symbols"/>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spcBef>
                <a:spcPts val="1600"/>
              </a:spcBef>
              <a:spcAft>
                <a:spcPts val="0"/>
              </a:spcAft>
              <a:buClr>
                <a:srgbClr val="86D1D8"/>
              </a:buClr>
              <a:buSzPts val="1800"/>
              <a:buFont typeface="Noto Sans Symbols"/>
              <a:buNone/>
            </a:pPr>
            <a:r>
              <a:t/>
            </a:r>
            <a:endParaRPr b="0" i="0" sz="1500" u="none" cap="none" strike="noStrike">
              <a:solidFill>
                <a:schemeClr val="lt1"/>
              </a:solidFill>
              <a:latin typeface="Century Gothic"/>
              <a:ea typeface="Century Gothic"/>
              <a:cs typeface="Century Gothic"/>
              <a:sym typeface="Century Gothic"/>
            </a:endParaRPr>
          </a:p>
          <a:p>
            <a:pPr indent="0" lvl="0" marL="0" marR="0" rtl="0" algn="l">
              <a:spcBef>
                <a:spcPts val="1600"/>
              </a:spcBef>
              <a:spcAft>
                <a:spcPts val="0"/>
              </a:spcAft>
              <a:buClr>
                <a:srgbClr val="86D1D8"/>
              </a:buClr>
              <a:buSzPts val="1800"/>
              <a:buFont typeface="Noto Sans Symbols"/>
              <a:buNone/>
            </a:pPr>
            <a:r>
              <a:t/>
            </a:r>
            <a:endParaRPr b="0" i="0" sz="1500" u="none" cap="none" strike="noStrike">
              <a:solidFill>
                <a:schemeClr val="lt1"/>
              </a:solidFill>
              <a:latin typeface="Century Gothic"/>
              <a:ea typeface="Century Gothic"/>
              <a:cs typeface="Century Gothic"/>
              <a:sym typeface="Century Gothic"/>
            </a:endParaRPr>
          </a:p>
          <a:p>
            <a:pPr indent="-285750" lvl="0" marL="285750" marR="0" rtl="0" algn="l">
              <a:spcBef>
                <a:spcPts val="1600"/>
              </a:spcBef>
              <a:spcAft>
                <a:spcPts val="0"/>
              </a:spcAft>
              <a:buClr>
                <a:srgbClr val="86D1D8"/>
              </a:buClr>
              <a:buSzPts val="1800"/>
              <a:buFont typeface="Noto Sans Symbols"/>
              <a:buChar char="●"/>
            </a:pPr>
            <a:r>
              <a:rPr b="0" i="0" lang="en-US" sz="1500" u="none" cap="none" strike="noStrike">
                <a:solidFill>
                  <a:schemeClr val="lt1"/>
                </a:solidFill>
                <a:latin typeface="Century Gothic"/>
                <a:ea typeface="Century Gothic"/>
                <a:cs typeface="Century Gothic"/>
                <a:sym typeface="Century Gothic"/>
              </a:rPr>
              <a:t>Return on Investment: 36%</a:t>
            </a:r>
            <a:endParaRPr b="0" i="0" sz="1500" u="none" cap="none" strike="noStrike">
              <a:solidFill>
                <a:schemeClr val="lt1"/>
              </a:solidFill>
              <a:latin typeface="Century Gothic"/>
              <a:ea typeface="Century Gothic"/>
              <a:cs typeface="Century Gothic"/>
              <a:sym typeface="Century Gothic"/>
            </a:endParaRPr>
          </a:p>
          <a:p>
            <a:pPr indent="-285750" lvl="0" marL="285750" marR="0" rtl="0" algn="l">
              <a:spcBef>
                <a:spcPts val="1600"/>
              </a:spcBef>
              <a:spcAft>
                <a:spcPts val="0"/>
              </a:spcAft>
              <a:buClr>
                <a:srgbClr val="86D1D8"/>
              </a:buClr>
              <a:buSzPts val="1800"/>
              <a:buFont typeface="Noto Sans Symbols"/>
              <a:buChar char="●"/>
            </a:pPr>
            <a:r>
              <a:rPr b="0" i="0" lang="en-US" sz="1500" u="none" cap="none" strike="noStrike">
                <a:solidFill>
                  <a:schemeClr val="lt1"/>
                </a:solidFill>
                <a:latin typeface="Century Gothic"/>
                <a:ea typeface="Century Gothic"/>
                <a:cs typeface="Century Gothic"/>
                <a:sym typeface="Century Gothic"/>
              </a:rPr>
              <a:t>Break Even: Between Years 2-3</a:t>
            </a:r>
            <a:endParaRPr b="0" i="0" sz="1500" u="none" cap="none" strike="noStrike">
              <a:solidFill>
                <a:schemeClr val="lt1"/>
              </a:solidFill>
              <a:latin typeface="Century Gothic"/>
              <a:ea typeface="Century Gothic"/>
              <a:cs typeface="Century Gothic"/>
              <a:sym typeface="Century Gothic"/>
            </a:endParaRPr>
          </a:p>
          <a:p>
            <a:pPr indent="-285750" lvl="0" marL="285750" marR="0" rtl="0" algn="l">
              <a:spcBef>
                <a:spcPts val="1600"/>
              </a:spcBef>
              <a:spcAft>
                <a:spcPts val="1600"/>
              </a:spcAft>
              <a:buClr>
                <a:srgbClr val="86D1D8"/>
              </a:buClr>
              <a:buSzPts val="1800"/>
              <a:buFont typeface="Noto Sans Symbols"/>
              <a:buChar char="●"/>
            </a:pPr>
            <a:r>
              <a:rPr b="0" i="0" lang="en-US" sz="1500" u="none" cap="none" strike="noStrike">
                <a:solidFill>
                  <a:schemeClr val="lt1"/>
                </a:solidFill>
                <a:latin typeface="Century Gothic"/>
                <a:ea typeface="Century Gothic"/>
                <a:cs typeface="Century Gothic"/>
                <a:sym typeface="Century Gothic"/>
              </a:rPr>
              <a:t>Net Present Value: $3,846</a:t>
            </a:r>
            <a:endParaRPr b="0" i="0" sz="1500" u="none" cap="none" strike="noStrike">
              <a:solidFill>
                <a:schemeClr val="lt1"/>
              </a:solidFill>
              <a:latin typeface="Century Gothic"/>
              <a:ea typeface="Century Gothic"/>
              <a:cs typeface="Century Gothic"/>
              <a:sym typeface="Century Gothic"/>
            </a:endParaRPr>
          </a:p>
        </p:txBody>
      </p:sp>
      <p:pic>
        <p:nvPicPr>
          <p:cNvPr id="299" name="Google Shape;299;p33"/>
          <p:cNvPicPr preferRelativeResize="0"/>
          <p:nvPr/>
        </p:nvPicPr>
        <p:blipFill rotWithShape="1">
          <a:blip r:embed="rId3">
            <a:alphaModFix/>
          </a:blip>
          <a:srcRect b="0" l="0" r="0" t="0"/>
          <a:stretch/>
        </p:blipFill>
        <p:spPr>
          <a:xfrm>
            <a:off x="0" y="1555334"/>
            <a:ext cx="9144000" cy="6944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3" name="Shape 303"/>
        <p:cNvGrpSpPr/>
        <p:nvPr/>
      </p:nvGrpSpPr>
      <p:grpSpPr>
        <a:xfrm>
          <a:off x="0" y="0"/>
          <a:ext cx="0" cy="0"/>
          <a:chOff x="0" y="0"/>
          <a:chExt cx="0" cy="0"/>
        </a:xfrm>
      </p:grpSpPr>
      <p:pic>
        <p:nvPicPr>
          <p:cNvPr id="304" name="Google Shape;304;p34"/>
          <p:cNvPicPr preferRelativeResize="0"/>
          <p:nvPr/>
        </p:nvPicPr>
        <p:blipFill rotWithShape="1">
          <a:blip r:embed="rId3">
            <a:alphaModFix/>
          </a:blip>
          <a:srcRect b="0" l="3613" r="0" t="0"/>
          <a:stretch/>
        </p:blipFill>
        <p:spPr>
          <a:xfrm>
            <a:off x="0" y="2002263"/>
            <a:ext cx="3027759" cy="3141237"/>
          </a:xfrm>
          <a:prstGeom prst="rect">
            <a:avLst/>
          </a:prstGeom>
          <a:noFill/>
          <a:ln>
            <a:noFill/>
          </a:ln>
        </p:spPr>
      </p:pic>
      <p:pic>
        <p:nvPicPr>
          <p:cNvPr id="305" name="Google Shape;305;p34"/>
          <p:cNvPicPr preferRelativeResize="0"/>
          <p:nvPr/>
        </p:nvPicPr>
        <p:blipFill rotWithShape="1">
          <a:blip r:embed="rId4">
            <a:alphaModFix/>
          </a:blip>
          <a:srcRect b="0" l="35640" r="0" t="0"/>
          <a:stretch/>
        </p:blipFill>
        <p:spPr>
          <a:xfrm>
            <a:off x="0" y="2169260"/>
            <a:ext cx="1141809" cy="1774090"/>
          </a:xfrm>
          <a:prstGeom prst="rect">
            <a:avLst/>
          </a:prstGeom>
          <a:noFill/>
          <a:ln>
            <a:noFill/>
          </a:ln>
        </p:spPr>
      </p:pic>
      <p:sp>
        <p:nvSpPr>
          <p:cNvPr id="306" name="Google Shape;306;p34"/>
          <p:cNvSpPr/>
          <p:nvPr/>
        </p:nvSpPr>
        <p:spPr>
          <a:xfrm>
            <a:off x="6456759" y="1257300"/>
            <a:ext cx="2114550" cy="211455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4"/>
          <p:cNvPicPr preferRelativeResize="0"/>
          <p:nvPr/>
        </p:nvPicPr>
        <p:blipFill rotWithShape="1">
          <a:blip r:embed="rId5">
            <a:alphaModFix/>
          </a:blip>
          <a:srcRect b="0" l="0" r="0" t="28812"/>
          <a:stretch/>
        </p:blipFill>
        <p:spPr>
          <a:xfrm>
            <a:off x="5999559" y="0"/>
            <a:ext cx="1202540" cy="856055"/>
          </a:xfrm>
          <a:prstGeom prst="rect">
            <a:avLst/>
          </a:prstGeom>
          <a:noFill/>
          <a:ln>
            <a:noFill/>
          </a:ln>
        </p:spPr>
      </p:pic>
      <p:pic>
        <p:nvPicPr>
          <p:cNvPr id="308" name="Google Shape;308;p34"/>
          <p:cNvPicPr preferRelativeResize="0"/>
          <p:nvPr/>
        </p:nvPicPr>
        <p:blipFill rotWithShape="1">
          <a:blip r:embed="rId6">
            <a:alphaModFix/>
          </a:blip>
          <a:srcRect b="23320" l="0" r="0" t="0"/>
          <a:stretch/>
        </p:blipFill>
        <p:spPr>
          <a:xfrm>
            <a:off x="6454408" y="4572000"/>
            <a:ext cx="745301" cy="571500"/>
          </a:xfrm>
          <a:prstGeom prst="rect">
            <a:avLst/>
          </a:prstGeom>
          <a:noFill/>
          <a:ln>
            <a:noFill/>
          </a:ln>
        </p:spPr>
      </p:pic>
      <p:sp>
        <p:nvSpPr>
          <p:cNvPr id="309" name="Google Shape;309;p34"/>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0" y="0"/>
            <a:ext cx="9144000" cy="51435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1" name="Google Shape;311;p34"/>
          <p:cNvSpPr/>
          <p:nvPr/>
        </p:nvSpPr>
        <p:spPr>
          <a:xfrm>
            <a:off x="6539954" y="1095172"/>
            <a:ext cx="2604045" cy="619449"/>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12" name="Google Shape;312;p34"/>
          <p:cNvSpPr txBox="1"/>
          <p:nvPr>
            <p:ph type="title"/>
          </p:nvPr>
        </p:nvSpPr>
        <p:spPr>
          <a:xfrm>
            <a:off x="3033806" y="428027"/>
            <a:ext cx="3069303" cy="7624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EBEBEB"/>
              </a:buClr>
              <a:buSzPts val="2800"/>
              <a:buFont typeface="Century Gothic"/>
              <a:buNone/>
            </a:pPr>
            <a:r>
              <a:rPr b="0" i="0" lang="en-US" sz="4200" u="none" cap="none" strike="noStrike">
                <a:solidFill>
                  <a:srgbClr val="EBEBEB"/>
                </a:solidFill>
                <a:latin typeface="Century Gothic"/>
                <a:ea typeface="Century Gothic"/>
                <a:cs typeface="Century Gothic"/>
                <a:sym typeface="Century Gothic"/>
              </a:rPr>
              <a:t>Questions?</a:t>
            </a:r>
            <a:endParaRPr/>
          </a:p>
        </p:txBody>
      </p:sp>
      <p:sp>
        <p:nvSpPr>
          <p:cNvPr id="313" name="Google Shape;313;p34"/>
          <p:cNvSpPr/>
          <p:nvPr/>
        </p:nvSpPr>
        <p:spPr>
          <a:xfrm>
            <a:off x="7831836"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0" y="1321550"/>
            <a:ext cx="9144313" cy="3821950"/>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pic>
        <p:nvPicPr>
          <p:cNvPr descr="Help" id="315" name="Google Shape;315;p34"/>
          <p:cNvPicPr preferRelativeResize="0"/>
          <p:nvPr/>
        </p:nvPicPr>
        <p:blipFill rotWithShape="1">
          <a:blip r:embed="rId8">
            <a:alphaModFix/>
          </a:blip>
          <a:srcRect b="0" l="0" r="0" t="0"/>
          <a:stretch/>
        </p:blipFill>
        <p:spPr>
          <a:xfrm>
            <a:off x="3195201" y="2111236"/>
            <a:ext cx="2746514" cy="27465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6" name="Shape 176"/>
        <p:cNvGrpSpPr/>
        <p:nvPr/>
      </p:nvGrpSpPr>
      <p:grpSpPr>
        <a:xfrm>
          <a:off x="0" y="0"/>
          <a:ext cx="0" cy="0"/>
          <a:chOff x="0" y="0"/>
          <a:chExt cx="0" cy="0"/>
        </a:xfrm>
      </p:grpSpPr>
      <p:pic>
        <p:nvPicPr>
          <p:cNvPr id="177" name="Google Shape;177;p23"/>
          <p:cNvPicPr preferRelativeResize="0"/>
          <p:nvPr/>
        </p:nvPicPr>
        <p:blipFill rotWithShape="1">
          <a:blip r:embed="rId4">
            <a:alphaModFix/>
          </a:blip>
          <a:srcRect b="0" l="3613" r="0" t="0"/>
          <a:stretch/>
        </p:blipFill>
        <p:spPr>
          <a:xfrm>
            <a:off x="0" y="2002263"/>
            <a:ext cx="3027759" cy="3141237"/>
          </a:xfrm>
          <a:prstGeom prst="rect">
            <a:avLst/>
          </a:prstGeom>
          <a:noFill/>
          <a:ln>
            <a:noFill/>
          </a:ln>
        </p:spPr>
      </p:pic>
      <p:pic>
        <p:nvPicPr>
          <p:cNvPr id="178" name="Google Shape;178;p23"/>
          <p:cNvPicPr preferRelativeResize="0"/>
          <p:nvPr/>
        </p:nvPicPr>
        <p:blipFill rotWithShape="1">
          <a:blip r:embed="rId5">
            <a:alphaModFix/>
          </a:blip>
          <a:srcRect b="0" l="35640" r="0" t="0"/>
          <a:stretch/>
        </p:blipFill>
        <p:spPr>
          <a:xfrm>
            <a:off x="0" y="2169260"/>
            <a:ext cx="1141809" cy="1774090"/>
          </a:xfrm>
          <a:prstGeom prst="rect">
            <a:avLst/>
          </a:prstGeom>
          <a:noFill/>
          <a:ln>
            <a:noFill/>
          </a:ln>
        </p:spPr>
      </p:pic>
      <p:sp>
        <p:nvSpPr>
          <p:cNvPr id="179" name="Google Shape;179;p23"/>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3"/>
          <p:cNvPicPr preferRelativeResize="0"/>
          <p:nvPr/>
        </p:nvPicPr>
        <p:blipFill rotWithShape="1">
          <a:blip r:embed="rId6">
            <a:alphaModFix/>
          </a:blip>
          <a:srcRect b="0" l="0" r="0" t="28812"/>
          <a:stretch/>
        </p:blipFill>
        <p:spPr>
          <a:xfrm>
            <a:off x="5999559" y="0"/>
            <a:ext cx="1202540" cy="856055"/>
          </a:xfrm>
          <a:prstGeom prst="rect">
            <a:avLst/>
          </a:prstGeom>
          <a:noFill/>
          <a:ln>
            <a:noFill/>
          </a:ln>
        </p:spPr>
      </p:pic>
      <p:pic>
        <p:nvPicPr>
          <p:cNvPr id="181" name="Google Shape;181;p23"/>
          <p:cNvPicPr preferRelativeResize="0"/>
          <p:nvPr/>
        </p:nvPicPr>
        <p:blipFill rotWithShape="1">
          <a:blip r:embed="rId7">
            <a:alphaModFix/>
          </a:blip>
          <a:srcRect b="23320" l="0" r="0" t="0"/>
          <a:stretch/>
        </p:blipFill>
        <p:spPr>
          <a:xfrm>
            <a:off x="6454408" y="4572000"/>
            <a:ext cx="745301" cy="571500"/>
          </a:xfrm>
          <a:prstGeom prst="rect">
            <a:avLst/>
          </a:prstGeom>
          <a:noFill/>
          <a:ln>
            <a:noFill/>
          </a:ln>
        </p:spPr>
      </p:pic>
      <p:sp>
        <p:nvSpPr>
          <p:cNvPr id="182" name="Google Shape;182;p23"/>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txBox="1"/>
          <p:nvPr>
            <p:ph type="title"/>
          </p:nvPr>
        </p:nvSpPr>
        <p:spPr>
          <a:xfrm>
            <a:off x="484583" y="339538"/>
            <a:ext cx="7053542" cy="10503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Problems</a:t>
            </a:r>
            <a:endParaRPr/>
          </a:p>
        </p:txBody>
      </p:sp>
      <p:grpSp>
        <p:nvGrpSpPr>
          <p:cNvPr id="184" name="Google Shape;184;p23"/>
          <p:cNvGrpSpPr/>
          <p:nvPr/>
        </p:nvGrpSpPr>
        <p:grpSpPr>
          <a:xfrm>
            <a:off x="487790" y="2244825"/>
            <a:ext cx="8145000" cy="2160001"/>
            <a:chOff x="3208" y="242562"/>
            <a:chExt cx="8145000" cy="2160001"/>
          </a:xfrm>
        </p:grpSpPr>
        <p:sp>
          <p:nvSpPr>
            <p:cNvPr id="185" name="Google Shape;185;p23"/>
            <p:cNvSpPr/>
            <p:nvPr/>
          </p:nvSpPr>
          <p:spPr>
            <a:xfrm>
              <a:off x="354208" y="242562"/>
              <a:ext cx="1098000" cy="1098000"/>
            </a:xfrm>
            <a:prstGeom prst="ellipse">
              <a:avLst/>
            </a:prstGeom>
            <a:solidFill>
              <a:srgbClr val="F5D1C9"/>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588208" y="476562"/>
              <a:ext cx="630000" cy="630000"/>
            </a:xfrm>
            <a:prstGeom prst="rect">
              <a:avLst/>
            </a:prstGeom>
            <a:blipFill rotWithShape="1">
              <a:blip r:embed="rId8">
                <a:alphaModFix/>
              </a:blip>
              <a:stretch>
                <a:fillRect b="0" l="0" r="0" t="0"/>
              </a:stretch>
            </a:blip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3208" y="1682563"/>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txBox="1"/>
            <p:nvPr/>
          </p:nvSpPr>
          <p:spPr>
            <a:xfrm>
              <a:off x="3208" y="1682563"/>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Century Gothic"/>
                <a:buNone/>
              </a:pPr>
              <a:r>
                <a:rPr b="0" i="0" lang="en-US" sz="1300" u="none" cap="none" strike="noStrike">
                  <a:solidFill>
                    <a:schemeClr val="lt1"/>
                  </a:solidFill>
                  <a:latin typeface="Century Gothic"/>
                  <a:ea typeface="Century Gothic"/>
                  <a:cs typeface="Century Gothic"/>
                  <a:sym typeface="Century Gothic"/>
                </a:rPr>
                <a:t>CREATE MORE CUSTOMER CONTACTS</a:t>
              </a:r>
              <a:endParaRPr b="0" i="0" sz="1300" u="none" cap="none" strike="noStrike">
                <a:solidFill>
                  <a:schemeClr val="lt1"/>
                </a:solidFill>
                <a:latin typeface="Century Gothic"/>
                <a:ea typeface="Century Gothic"/>
                <a:cs typeface="Century Gothic"/>
                <a:sym typeface="Century Gothic"/>
              </a:endParaRPr>
            </a:p>
          </p:txBody>
        </p:sp>
        <p:sp>
          <p:nvSpPr>
            <p:cNvPr id="189" name="Google Shape;189;p23"/>
            <p:cNvSpPr/>
            <p:nvPr/>
          </p:nvSpPr>
          <p:spPr>
            <a:xfrm>
              <a:off x="2469208" y="242562"/>
              <a:ext cx="1098000" cy="1098000"/>
            </a:xfrm>
            <a:prstGeom prst="ellipse">
              <a:avLst/>
            </a:prstGeom>
            <a:solidFill>
              <a:srgbClr val="F5D1C9"/>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2703208" y="476562"/>
              <a:ext cx="630000" cy="630000"/>
            </a:xfrm>
            <a:prstGeom prst="rect">
              <a:avLst/>
            </a:prstGeom>
            <a:blipFill rotWithShape="1">
              <a:blip r:embed="rId9">
                <a:alphaModFix/>
              </a:blip>
              <a:stretch>
                <a:fillRect b="0" l="0" r="0" t="0"/>
              </a:stretch>
            </a:blip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2118208" y="1682563"/>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txBox="1"/>
            <p:nvPr/>
          </p:nvSpPr>
          <p:spPr>
            <a:xfrm>
              <a:off x="2118208" y="1682563"/>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Century Gothic"/>
                <a:buNone/>
              </a:pPr>
              <a:r>
                <a:rPr b="0" i="0" lang="en-US" sz="1300" u="none" cap="none" strike="noStrike">
                  <a:solidFill>
                    <a:schemeClr val="lt1"/>
                  </a:solidFill>
                  <a:latin typeface="Century Gothic"/>
                  <a:ea typeface="Century Gothic"/>
                  <a:cs typeface="Century Gothic"/>
                  <a:sym typeface="Century Gothic"/>
                </a:rPr>
                <a:t>STREAMLINE CUSTOMER INTERACTIONS</a:t>
              </a:r>
              <a:endParaRPr b="0" i="0" sz="1300" u="none" cap="none" strike="noStrike">
                <a:solidFill>
                  <a:schemeClr val="lt1"/>
                </a:solidFill>
                <a:latin typeface="Century Gothic"/>
                <a:ea typeface="Century Gothic"/>
                <a:cs typeface="Century Gothic"/>
                <a:sym typeface="Century Gothic"/>
              </a:endParaRPr>
            </a:p>
          </p:txBody>
        </p:sp>
        <p:sp>
          <p:nvSpPr>
            <p:cNvPr id="193" name="Google Shape;193;p23"/>
            <p:cNvSpPr/>
            <p:nvPr/>
          </p:nvSpPr>
          <p:spPr>
            <a:xfrm>
              <a:off x="4584208" y="242562"/>
              <a:ext cx="1098000" cy="1098000"/>
            </a:xfrm>
            <a:prstGeom prst="ellipse">
              <a:avLst/>
            </a:prstGeom>
            <a:solidFill>
              <a:srgbClr val="F5D1C9"/>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4818208" y="476562"/>
              <a:ext cx="630000" cy="630000"/>
            </a:xfrm>
            <a:prstGeom prst="rect">
              <a:avLst/>
            </a:prstGeom>
            <a:blipFill rotWithShape="1">
              <a:blip r:embed="rId10">
                <a:alphaModFix/>
              </a:blip>
              <a:stretch>
                <a:fillRect b="0" l="0" r="0" t="0"/>
              </a:stretch>
            </a:blip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4233208" y="1682563"/>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txBox="1"/>
            <p:nvPr/>
          </p:nvSpPr>
          <p:spPr>
            <a:xfrm>
              <a:off x="4233208" y="1682563"/>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Century Gothic"/>
                <a:buNone/>
              </a:pPr>
              <a:r>
                <a:rPr b="0" i="0" lang="en-US" sz="1300" u="none" cap="none" strike="noStrike">
                  <a:solidFill>
                    <a:schemeClr val="lt1"/>
                  </a:solidFill>
                  <a:latin typeface="Century Gothic"/>
                  <a:ea typeface="Century Gothic"/>
                  <a:cs typeface="Century Gothic"/>
                  <a:sym typeface="Century Gothic"/>
                </a:rPr>
                <a:t>AUTOMATE HER BUSINESS TO INCREASE EFFICIENCY</a:t>
              </a:r>
              <a:endParaRPr b="0" i="0" sz="1300" u="none" cap="none" strike="noStrike">
                <a:solidFill>
                  <a:schemeClr val="lt1"/>
                </a:solidFill>
                <a:latin typeface="Century Gothic"/>
                <a:ea typeface="Century Gothic"/>
                <a:cs typeface="Century Gothic"/>
                <a:sym typeface="Century Gothic"/>
              </a:endParaRPr>
            </a:p>
          </p:txBody>
        </p:sp>
        <p:sp>
          <p:nvSpPr>
            <p:cNvPr id="197" name="Google Shape;197;p23"/>
            <p:cNvSpPr/>
            <p:nvPr/>
          </p:nvSpPr>
          <p:spPr>
            <a:xfrm>
              <a:off x="6699208" y="242562"/>
              <a:ext cx="1098000" cy="1098000"/>
            </a:xfrm>
            <a:prstGeom prst="ellipse">
              <a:avLst/>
            </a:prstGeom>
            <a:solidFill>
              <a:srgbClr val="F5D1C9"/>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6933208" y="476562"/>
              <a:ext cx="630000" cy="630000"/>
            </a:xfrm>
            <a:prstGeom prst="rect">
              <a:avLst/>
            </a:prstGeom>
            <a:blipFill rotWithShape="1">
              <a:blip r:embed="rId11">
                <a:alphaModFix/>
              </a:blip>
              <a:stretch>
                <a:fillRect b="0" l="0" r="0" t="0"/>
              </a:stretch>
            </a:blip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6348208" y="1682563"/>
              <a:ext cx="18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txBox="1"/>
            <p:nvPr/>
          </p:nvSpPr>
          <p:spPr>
            <a:xfrm>
              <a:off x="6348208" y="1682563"/>
              <a:ext cx="1800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Century Gothic"/>
                <a:buNone/>
              </a:pPr>
              <a:r>
                <a:rPr b="0" i="0" lang="en-US" sz="1300" u="none" cap="none" strike="noStrike">
                  <a:solidFill>
                    <a:schemeClr val="lt1"/>
                  </a:solidFill>
                  <a:latin typeface="Century Gothic"/>
                  <a:ea typeface="Century Gothic"/>
                  <a:cs typeface="Century Gothic"/>
                  <a:sym typeface="Century Gothic"/>
                </a:rPr>
                <a:t>INTEGRATE AN ONLINE ORDERING AND PAYMENT SYSTEM</a:t>
              </a:r>
              <a:endParaRPr b="0" i="0" sz="1300" u="none" cap="none" strike="noStrike">
                <a:solidFill>
                  <a:schemeClr val="lt1"/>
                </a:solidFill>
                <a:latin typeface="Century Gothic"/>
                <a:ea typeface="Century Gothic"/>
                <a:cs typeface="Century Gothic"/>
                <a:sym typeface="Century Gothic"/>
              </a:endParaRPr>
            </a:p>
          </p:txBody>
        </p:sp>
      </p:grpSp>
      <p:sp>
        <p:nvSpPr>
          <p:cNvPr id="201" name="Google Shape;201;p23"/>
          <p:cNvSpPr txBox="1"/>
          <p:nvPr/>
        </p:nvSpPr>
        <p:spPr>
          <a:xfrm>
            <a:off x="570904" y="1436013"/>
            <a:ext cx="404876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Karoline would like to…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5" name="Shape 205"/>
        <p:cNvGrpSpPr/>
        <p:nvPr/>
      </p:nvGrpSpPr>
      <p:grpSpPr>
        <a:xfrm>
          <a:off x="0" y="0"/>
          <a:ext cx="0" cy="0"/>
          <a:chOff x="0" y="0"/>
          <a:chExt cx="0" cy="0"/>
        </a:xfrm>
      </p:grpSpPr>
      <p:pic>
        <p:nvPicPr>
          <p:cNvPr id="206" name="Google Shape;206;p24"/>
          <p:cNvPicPr preferRelativeResize="0"/>
          <p:nvPr/>
        </p:nvPicPr>
        <p:blipFill rotWithShape="1">
          <a:blip r:embed="rId3">
            <a:alphaModFix/>
          </a:blip>
          <a:srcRect b="0" l="3613" r="0" t="0"/>
          <a:stretch/>
        </p:blipFill>
        <p:spPr>
          <a:xfrm>
            <a:off x="0" y="2002263"/>
            <a:ext cx="3027759" cy="3141237"/>
          </a:xfrm>
          <a:prstGeom prst="rect">
            <a:avLst/>
          </a:prstGeom>
          <a:noFill/>
          <a:ln>
            <a:noFill/>
          </a:ln>
        </p:spPr>
      </p:pic>
      <p:pic>
        <p:nvPicPr>
          <p:cNvPr id="207" name="Google Shape;207;p24"/>
          <p:cNvPicPr preferRelativeResize="0"/>
          <p:nvPr/>
        </p:nvPicPr>
        <p:blipFill rotWithShape="1">
          <a:blip r:embed="rId4">
            <a:alphaModFix/>
          </a:blip>
          <a:srcRect b="0" l="35640" r="0" t="0"/>
          <a:stretch/>
        </p:blipFill>
        <p:spPr>
          <a:xfrm>
            <a:off x="0" y="2169260"/>
            <a:ext cx="1141809" cy="1774090"/>
          </a:xfrm>
          <a:prstGeom prst="rect">
            <a:avLst/>
          </a:prstGeom>
          <a:noFill/>
          <a:ln>
            <a:noFill/>
          </a:ln>
        </p:spPr>
      </p:pic>
      <p:sp>
        <p:nvSpPr>
          <p:cNvPr id="208" name="Google Shape;208;p24"/>
          <p:cNvSpPr/>
          <p:nvPr/>
        </p:nvSpPr>
        <p:spPr>
          <a:xfrm>
            <a:off x="6456759" y="1257300"/>
            <a:ext cx="2114550" cy="211455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4"/>
          <p:cNvPicPr preferRelativeResize="0"/>
          <p:nvPr/>
        </p:nvPicPr>
        <p:blipFill rotWithShape="1">
          <a:blip r:embed="rId5">
            <a:alphaModFix/>
          </a:blip>
          <a:srcRect b="0" l="0" r="0" t="28812"/>
          <a:stretch/>
        </p:blipFill>
        <p:spPr>
          <a:xfrm>
            <a:off x="5999559" y="0"/>
            <a:ext cx="1202540" cy="856055"/>
          </a:xfrm>
          <a:prstGeom prst="rect">
            <a:avLst/>
          </a:prstGeom>
          <a:noFill/>
          <a:ln>
            <a:noFill/>
          </a:ln>
        </p:spPr>
      </p:pic>
      <p:pic>
        <p:nvPicPr>
          <p:cNvPr id="210" name="Google Shape;210;p24"/>
          <p:cNvPicPr preferRelativeResize="0"/>
          <p:nvPr/>
        </p:nvPicPr>
        <p:blipFill rotWithShape="1">
          <a:blip r:embed="rId6">
            <a:alphaModFix/>
          </a:blip>
          <a:srcRect b="23320" l="0" r="0" t="0"/>
          <a:stretch/>
        </p:blipFill>
        <p:spPr>
          <a:xfrm>
            <a:off x="6454408" y="4572000"/>
            <a:ext cx="745301" cy="571500"/>
          </a:xfrm>
          <a:prstGeom prst="rect">
            <a:avLst/>
          </a:prstGeom>
          <a:noFill/>
          <a:ln>
            <a:noFill/>
          </a:ln>
        </p:spPr>
      </p:pic>
      <p:sp>
        <p:nvSpPr>
          <p:cNvPr id="211" name="Google Shape;211;p24"/>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0" y="0"/>
            <a:ext cx="9144000" cy="51435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3" name="Google Shape;213;p24"/>
          <p:cNvSpPr txBox="1"/>
          <p:nvPr>
            <p:ph type="title"/>
          </p:nvPr>
        </p:nvSpPr>
        <p:spPr>
          <a:xfrm>
            <a:off x="6143943" y="994410"/>
            <a:ext cx="2514282" cy="229988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EBEBEB"/>
              </a:buClr>
              <a:buSzPts val="2800"/>
              <a:buFont typeface="Century Gothic"/>
              <a:buNone/>
            </a:pPr>
            <a:r>
              <a:rPr b="0" i="0" lang="en-US" sz="4100" u="none" cap="none" strike="noStrike">
                <a:solidFill>
                  <a:srgbClr val="EBEBEB"/>
                </a:solidFill>
                <a:latin typeface="Century Gothic"/>
                <a:ea typeface="Century Gothic"/>
                <a:cs typeface="Century Gothic"/>
                <a:sym typeface="Century Gothic"/>
              </a:rPr>
              <a:t>Process System</a:t>
            </a:r>
            <a:endParaRPr/>
          </a:p>
        </p:txBody>
      </p:sp>
      <p:sp>
        <p:nvSpPr>
          <p:cNvPr id="214" name="Google Shape;214;p24"/>
          <p:cNvSpPr/>
          <p:nvPr/>
        </p:nvSpPr>
        <p:spPr>
          <a:xfrm flipH="1">
            <a:off x="5597760" y="0"/>
            <a:ext cx="419604" cy="2782230"/>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15" name="Google Shape;215;p24"/>
          <p:cNvSpPr/>
          <p:nvPr/>
        </p:nvSpPr>
        <p:spPr>
          <a:xfrm>
            <a:off x="0" y="0"/>
            <a:ext cx="5857466" cy="5143500"/>
          </a:xfrm>
          <a:custGeom>
            <a:rect b="b" l="l" r="r" t="t"/>
            <a:pathLst>
              <a:path extrusionOk="0" h="6858000" w="7809954">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16" name="Google Shape;216;p24"/>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close up of text on a black background&#10;&#10;Description generated with high confidence" id="217" name="Google Shape;217;p24"/>
          <p:cNvPicPr preferRelativeResize="0"/>
          <p:nvPr/>
        </p:nvPicPr>
        <p:blipFill rotWithShape="1">
          <a:blip r:embed="rId8">
            <a:alphaModFix/>
          </a:blip>
          <a:srcRect b="0" l="0" r="0" t="0"/>
          <a:stretch/>
        </p:blipFill>
        <p:spPr>
          <a:xfrm>
            <a:off x="195778" y="228962"/>
            <a:ext cx="3625375" cy="2936584"/>
          </a:xfrm>
          <a:prstGeom prst="rect">
            <a:avLst/>
          </a:prstGeom>
          <a:noFill/>
          <a:ln>
            <a:noFill/>
          </a:ln>
        </p:spPr>
      </p:pic>
      <p:sp>
        <p:nvSpPr>
          <p:cNvPr id="218" name="Google Shape;218;p24"/>
          <p:cNvSpPr txBox="1"/>
          <p:nvPr/>
        </p:nvSpPr>
        <p:spPr>
          <a:xfrm>
            <a:off x="405600" y="3289800"/>
            <a:ext cx="4441800" cy="15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Times New Roman"/>
                <a:ea typeface="Times New Roman"/>
                <a:cs typeface="Times New Roman"/>
                <a:sym typeface="Times New Roman"/>
              </a:rPr>
              <a:t>The diagram displayed above demonstrates the interactions between Karoline, the system, and the customer. PMS = Payment Management System, DBMS = Database Management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25"/>
          <p:cNvSpPr txBox="1"/>
          <p:nvPr>
            <p:ph type="title"/>
          </p:nvPr>
        </p:nvSpPr>
        <p:spPr>
          <a:xfrm>
            <a:off x="486697" y="471949"/>
            <a:ext cx="6939116" cy="9179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2"/>
              </a:buClr>
              <a:buSzPts val="2800"/>
              <a:buFont typeface="Century Gothic"/>
              <a:buNone/>
            </a:pPr>
            <a:r>
              <a:rPr b="0" i="0" lang="en-US" sz="3600" u="none" cap="none" strike="noStrike">
                <a:solidFill>
                  <a:schemeClr val="lt2"/>
                </a:solidFill>
                <a:latin typeface="Century Gothic"/>
                <a:ea typeface="Century Gothic"/>
                <a:cs typeface="Century Gothic"/>
                <a:sym typeface="Century Gothic"/>
              </a:rPr>
              <a:t>Process System Components </a:t>
            </a:r>
            <a:endParaRPr/>
          </a:p>
        </p:txBody>
      </p:sp>
      <p:sp>
        <p:nvSpPr>
          <p:cNvPr id="224" name="Google Shape;224;p25"/>
          <p:cNvSpPr txBox="1"/>
          <p:nvPr>
            <p:ph idx="1" type="body"/>
          </p:nvPr>
        </p:nvSpPr>
        <p:spPr>
          <a:xfrm>
            <a:off x="827483" y="1539160"/>
            <a:ext cx="3253807" cy="3147139"/>
          </a:xfrm>
          <a:prstGeom prst="rect">
            <a:avLst/>
          </a:prstGeom>
          <a:noFill/>
          <a:ln>
            <a:noFill/>
          </a:ln>
        </p:spPr>
        <p:txBody>
          <a:bodyPr anchorCtr="0" anchor="t" bIns="45700" lIns="91425" spcFirstLastPara="1" rIns="91425" wrap="square" tIns="45700">
            <a:noAutofit/>
          </a:bodyPr>
          <a:lstStyle/>
          <a:p>
            <a:pPr indent="-342900" lvl="0" marL="457200" marR="0" rtl="0" algn="l">
              <a:spcBef>
                <a:spcPts val="1000"/>
              </a:spcBef>
              <a:spcAft>
                <a:spcPts val="0"/>
              </a:spcAft>
              <a:buClr>
                <a:srgbClr val="86D1D8"/>
              </a:buClr>
              <a:buSzPts val="1200"/>
              <a:buFont typeface="Noto Sans Symbols"/>
              <a:buChar char="▶"/>
            </a:pPr>
            <a:r>
              <a:rPr b="0" i="0" lang="en-US" sz="1500" u="none" cap="none" strike="noStrike">
                <a:solidFill>
                  <a:schemeClr val="lt1"/>
                </a:solidFill>
                <a:latin typeface="Century Gothic"/>
                <a:ea typeface="Century Gothic"/>
                <a:cs typeface="Century Gothic"/>
                <a:sym typeface="Century Gothic"/>
              </a:rPr>
              <a:t>Payment System: Paypal</a:t>
            </a:r>
            <a:endParaRPr/>
          </a:p>
          <a:p>
            <a:pPr indent="-342900" lvl="0" marL="457200" marR="0" rtl="0" algn="l">
              <a:spcBef>
                <a:spcPts val="1000"/>
              </a:spcBef>
              <a:spcAft>
                <a:spcPts val="0"/>
              </a:spcAft>
              <a:buClr>
                <a:srgbClr val="86D1D8"/>
              </a:buClr>
              <a:buSzPts val="1200"/>
              <a:buFont typeface="Noto Sans Symbols"/>
              <a:buChar char="▶"/>
            </a:pPr>
            <a:r>
              <a:rPr b="0" i="0" lang="en-US" sz="1500" u="none" cap="none" strike="noStrike">
                <a:solidFill>
                  <a:schemeClr val="lt1"/>
                </a:solidFill>
                <a:latin typeface="Century Gothic"/>
                <a:ea typeface="Century Gothic"/>
                <a:cs typeface="Century Gothic"/>
                <a:sym typeface="Century Gothic"/>
              </a:rPr>
              <a:t>Web Domain: GoDaddy</a:t>
            </a:r>
            <a:endParaRPr/>
          </a:p>
          <a:p>
            <a:pPr indent="-342900" lvl="0" marL="457200" marR="0" rtl="0" algn="l">
              <a:spcBef>
                <a:spcPts val="1000"/>
              </a:spcBef>
              <a:spcAft>
                <a:spcPts val="0"/>
              </a:spcAft>
              <a:buClr>
                <a:srgbClr val="86D1D8"/>
              </a:buClr>
              <a:buSzPts val="1200"/>
              <a:buFont typeface="Noto Sans Symbols"/>
              <a:buChar char="▶"/>
            </a:pPr>
            <a:r>
              <a:rPr b="0" i="0" lang="en-US" sz="1500" u="none" cap="none" strike="noStrike">
                <a:solidFill>
                  <a:schemeClr val="lt1"/>
                </a:solidFill>
                <a:latin typeface="Century Gothic"/>
                <a:ea typeface="Century Gothic"/>
                <a:cs typeface="Century Gothic"/>
                <a:sym typeface="Century Gothic"/>
              </a:rPr>
              <a:t>Antivirus Software: Avira</a:t>
            </a:r>
            <a:endParaRPr/>
          </a:p>
          <a:p>
            <a:pPr indent="-342900" lvl="0" marL="457200" marR="0" rtl="0" algn="l">
              <a:spcBef>
                <a:spcPts val="1000"/>
              </a:spcBef>
              <a:spcAft>
                <a:spcPts val="0"/>
              </a:spcAft>
              <a:buClr>
                <a:srgbClr val="86D1D8"/>
              </a:buClr>
              <a:buSzPts val="1200"/>
              <a:buFont typeface="Noto Sans Symbols"/>
              <a:buChar char="▶"/>
            </a:pPr>
            <a:r>
              <a:rPr b="0" i="0" lang="en-US" sz="1500" u="none" cap="none" strike="noStrike">
                <a:solidFill>
                  <a:schemeClr val="lt1"/>
                </a:solidFill>
                <a:latin typeface="Century Gothic"/>
                <a:ea typeface="Century Gothic"/>
                <a:cs typeface="Century Gothic"/>
                <a:sym typeface="Century Gothic"/>
              </a:rPr>
              <a:t>Accounting System: Quicken</a:t>
            </a:r>
            <a:endParaRPr/>
          </a:p>
          <a:p>
            <a:pPr indent="-342900" lvl="0" marL="457200" marR="0" rtl="0" algn="l">
              <a:spcBef>
                <a:spcPts val="1000"/>
              </a:spcBef>
              <a:spcAft>
                <a:spcPts val="0"/>
              </a:spcAft>
              <a:buClr>
                <a:srgbClr val="86D1D8"/>
              </a:buClr>
              <a:buSzPts val="1200"/>
              <a:buFont typeface="Noto Sans Symbols"/>
              <a:buChar char="▶"/>
            </a:pPr>
            <a:r>
              <a:rPr b="0" i="0" lang="en-US" sz="1500" u="none" cap="none" strike="noStrike">
                <a:solidFill>
                  <a:schemeClr val="lt1"/>
                </a:solidFill>
                <a:latin typeface="Century Gothic"/>
                <a:ea typeface="Century Gothic"/>
                <a:cs typeface="Century Gothic"/>
                <a:sym typeface="Century Gothic"/>
              </a:rPr>
              <a:t>Content Management System: ExpressionEngine</a:t>
            </a:r>
            <a:endParaRPr/>
          </a:p>
          <a:p>
            <a:pPr indent="-76200" lvl="0" marL="0" marR="0" rtl="0" algn="l">
              <a:spcBef>
                <a:spcPts val="1000"/>
              </a:spcBef>
              <a:spcAft>
                <a:spcPts val="0"/>
              </a:spcAft>
              <a:buClr>
                <a:srgbClr val="86D1D8"/>
              </a:buClr>
              <a:buSzPts val="1200"/>
              <a:buFont typeface="Noto Sans Symbols"/>
              <a:buChar char="▶"/>
            </a:pPr>
            <a:r>
              <a:rPr b="0" i="0" lang="en-US" sz="1500" u="none" cap="none" strike="noStrike">
                <a:solidFill>
                  <a:schemeClr val="lt1"/>
                </a:solidFill>
                <a:latin typeface="Century Gothic"/>
                <a:ea typeface="Century Gothic"/>
                <a:cs typeface="Century Gothic"/>
                <a:sym typeface="Century Gothic"/>
              </a:rPr>
              <a:t>ExpressionEngine comes with a built in database and web-store, while also being easy to learn. </a:t>
            </a:r>
            <a:endParaRPr/>
          </a:p>
        </p:txBody>
      </p:sp>
      <p:pic>
        <p:nvPicPr>
          <p:cNvPr descr="Laptop" id="225" name="Google Shape;225;p25"/>
          <p:cNvPicPr preferRelativeResize="0"/>
          <p:nvPr/>
        </p:nvPicPr>
        <p:blipFill rotWithShape="1">
          <a:blip r:embed="rId4">
            <a:alphaModFix/>
          </a:blip>
          <a:srcRect b="0" l="0" r="0" t="0"/>
          <a:stretch/>
        </p:blipFill>
        <p:spPr>
          <a:xfrm>
            <a:off x="5039727" y="1539159"/>
            <a:ext cx="3147139" cy="3147139"/>
          </a:xfrm>
          <a:prstGeom prst="rect">
            <a:avLst/>
          </a:prstGeom>
          <a:noFill/>
          <a:ln>
            <a:noFill/>
          </a:ln>
          <a:effectLst>
            <a:outerShdw blurRad="50800" rotWithShape="0" algn="t" dir="5400000" dist="38100">
              <a:srgbClr val="000000">
                <a:alpha val="4274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26"/>
          <p:cNvSpPr txBox="1"/>
          <p:nvPr>
            <p:ph type="title"/>
          </p:nvPr>
        </p:nvSpPr>
        <p:spPr>
          <a:xfrm>
            <a:off x="590495" y="181288"/>
            <a:ext cx="6888454" cy="884902"/>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2"/>
              </a:buClr>
              <a:buSzPts val="2800"/>
              <a:buFont typeface="Century Gothic"/>
              <a:buNone/>
            </a:pPr>
            <a:r>
              <a:rPr b="0" i="0" lang="en-US" sz="4500" u="none" cap="none" strike="noStrike">
                <a:solidFill>
                  <a:schemeClr val="lt2"/>
                </a:solidFill>
                <a:latin typeface="Century Gothic"/>
                <a:ea typeface="Century Gothic"/>
                <a:cs typeface="Century Gothic"/>
                <a:sym typeface="Century Gothic"/>
              </a:rPr>
              <a:t>Prototype - Home Page</a:t>
            </a:r>
            <a:endParaRPr/>
          </a:p>
        </p:txBody>
      </p:sp>
      <p:pic>
        <p:nvPicPr>
          <p:cNvPr id="231" name="Google Shape;231;p26"/>
          <p:cNvPicPr preferRelativeResize="0"/>
          <p:nvPr/>
        </p:nvPicPr>
        <p:blipFill rotWithShape="1">
          <a:blip r:embed="rId4">
            <a:alphaModFix/>
          </a:blip>
          <a:srcRect b="2" l="0" r="3111" t="0"/>
          <a:stretch/>
        </p:blipFill>
        <p:spPr>
          <a:xfrm>
            <a:off x="1074535" y="1016063"/>
            <a:ext cx="6889544" cy="2702051"/>
          </a:xfrm>
          <a:prstGeom prst="rect">
            <a:avLst/>
          </a:prstGeom>
          <a:noFill/>
          <a:ln>
            <a:noFill/>
          </a:ln>
          <a:effectLst>
            <a:outerShdw blurRad="50800" rotWithShape="0" algn="t" dir="5400000" dist="38100">
              <a:srgbClr val="000000">
                <a:alpha val="42745"/>
              </a:srgbClr>
            </a:outerShdw>
          </a:effectLst>
        </p:spPr>
      </p:pic>
      <p:sp>
        <p:nvSpPr>
          <p:cNvPr id="232" name="Google Shape;232;p26"/>
          <p:cNvSpPr txBox="1"/>
          <p:nvPr/>
        </p:nvSpPr>
        <p:spPr>
          <a:xfrm>
            <a:off x="1074525" y="3991475"/>
            <a:ext cx="6656400" cy="74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FFFFFF"/>
                </a:solidFill>
                <a:latin typeface="Times New Roman"/>
                <a:ea typeface="Times New Roman"/>
                <a:cs typeface="Times New Roman"/>
                <a:sym typeface="Times New Roman"/>
              </a:rPr>
              <a:t>This </a:t>
            </a:r>
            <a:r>
              <a:rPr lang="en-US" sz="1200">
                <a:solidFill>
                  <a:srgbClr val="FFFFFF"/>
                </a:solidFill>
                <a:latin typeface="Times New Roman"/>
                <a:ea typeface="Times New Roman"/>
                <a:cs typeface="Times New Roman"/>
                <a:sym typeface="Times New Roman"/>
              </a:rPr>
              <a:t>image was created to give Sweet Karoline’s an idea of what the homepage of the website may look like. It includes tabs for the home page, order form, the menu, a gallery for photos of products,  an about page, and the contact page.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2"/>
              </a:buClr>
              <a:buSzPts val="2800"/>
              <a:buFont typeface="Century Gothic"/>
              <a:buNone/>
            </a:pPr>
            <a:r>
              <a:rPr b="0" i="0" lang="en-US" sz="3150" u="none" cap="none" strike="noStrike">
                <a:solidFill>
                  <a:schemeClr val="lt2"/>
                </a:solidFill>
                <a:latin typeface="Century Gothic"/>
                <a:ea typeface="Century Gothic"/>
                <a:cs typeface="Century Gothic"/>
                <a:sym typeface="Century Gothic"/>
              </a:rPr>
              <a:t>Prototype - Order Form</a:t>
            </a:r>
            <a:endParaRPr b="0" i="0" sz="3150" u="none" cap="none" strike="noStrike">
              <a:solidFill>
                <a:schemeClr val="lt2"/>
              </a:solidFill>
              <a:latin typeface="Century Gothic"/>
              <a:ea typeface="Century Gothic"/>
              <a:cs typeface="Century Gothic"/>
              <a:sym typeface="Century Gothic"/>
            </a:endParaRPr>
          </a:p>
        </p:txBody>
      </p:sp>
      <p:pic>
        <p:nvPicPr>
          <p:cNvPr id="238" name="Google Shape;238;p27"/>
          <p:cNvPicPr preferRelativeResize="0"/>
          <p:nvPr/>
        </p:nvPicPr>
        <p:blipFill rotWithShape="1">
          <a:blip r:embed="rId3">
            <a:alphaModFix/>
          </a:blip>
          <a:srcRect b="299" l="0" r="0" t="0"/>
          <a:stretch/>
        </p:blipFill>
        <p:spPr>
          <a:xfrm>
            <a:off x="446850" y="1017938"/>
            <a:ext cx="3379326" cy="3828224"/>
          </a:xfrm>
          <a:prstGeom prst="rect">
            <a:avLst/>
          </a:prstGeom>
          <a:noFill/>
          <a:ln>
            <a:noFill/>
          </a:ln>
        </p:spPr>
      </p:pic>
      <p:sp>
        <p:nvSpPr>
          <p:cNvPr id="239" name="Google Shape;239;p27"/>
          <p:cNvSpPr txBox="1"/>
          <p:nvPr/>
        </p:nvSpPr>
        <p:spPr>
          <a:xfrm>
            <a:off x="4263475" y="1056600"/>
            <a:ext cx="3545700" cy="3750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FFFFFF"/>
                </a:solidFill>
                <a:latin typeface="Times New Roman"/>
                <a:ea typeface="Times New Roman"/>
                <a:cs typeface="Times New Roman"/>
                <a:sym typeface="Times New Roman"/>
              </a:rPr>
              <a:t>This is a basic prototype of what the order form will look like when the website is completed. It contains many fields that need to be filled with customer information. There is also a text box for any additional information, a calendar that lists available order dates, and the form gives the customer an option to upload a photo to give Karoline a better idea of what they want. Despite aesthetics, however, the main purpose of this form is to allow the customer to make an order, and it is designed in a way to make this an easy process.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2"/>
              </a:buClr>
              <a:buSzPts val="2800"/>
              <a:buFont typeface="Century Gothic"/>
              <a:buNone/>
            </a:pPr>
            <a:r>
              <a:rPr b="0" i="0" lang="en-US" sz="3150" u="none" cap="none" strike="noStrike">
                <a:solidFill>
                  <a:schemeClr val="lt2"/>
                </a:solidFill>
                <a:latin typeface="Century Gothic"/>
                <a:ea typeface="Century Gothic"/>
                <a:cs typeface="Century Gothic"/>
                <a:sym typeface="Century Gothic"/>
              </a:rPr>
              <a:t>Prototype - Payment Form</a:t>
            </a:r>
            <a:endParaRPr b="0" i="0" sz="3150" u="none" cap="none" strike="noStrike">
              <a:solidFill>
                <a:schemeClr val="lt2"/>
              </a:solidFill>
              <a:latin typeface="Century Gothic"/>
              <a:ea typeface="Century Gothic"/>
              <a:cs typeface="Century Gothic"/>
              <a:sym typeface="Century Gothic"/>
            </a:endParaRPr>
          </a:p>
        </p:txBody>
      </p:sp>
      <p:pic>
        <p:nvPicPr>
          <p:cNvPr id="245" name="Google Shape;245;p28"/>
          <p:cNvPicPr preferRelativeResize="0"/>
          <p:nvPr/>
        </p:nvPicPr>
        <p:blipFill rotWithShape="1">
          <a:blip r:embed="rId3">
            <a:alphaModFix/>
          </a:blip>
          <a:srcRect b="0" l="327" r="317" t="0"/>
          <a:stretch/>
        </p:blipFill>
        <p:spPr>
          <a:xfrm>
            <a:off x="428613" y="1043325"/>
            <a:ext cx="3948323" cy="3695250"/>
          </a:xfrm>
          <a:prstGeom prst="rect">
            <a:avLst/>
          </a:prstGeom>
          <a:noFill/>
          <a:ln>
            <a:noFill/>
          </a:ln>
        </p:spPr>
      </p:pic>
      <p:sp>
        <p:nvSpPr>
          <p:cNvPr id="246" name="Google Shape;246;p28"/>
          <p:cNvSpPr txBox="1"/>
          <p:nvPr/>
        </p:nvSpPr>
        <p:spPr>
          <a:xfrm>
            <a:off x="4800025" y="1122000"/>
            <a:ext cx="4032300" cy="3537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FFFFFF"/>
                </a:solidFill>
                <a:latin typeface="Times New Roman"/>
                <a:ea typeface="Times New Roman"/>
                <a:cs typeface="Times New Roman"/>
                <a:sym typeface="Times New Roman"/>
              </a:rPr>
              <a:t>This is a basic prototype of what the payment form will look like when the website is completed. Paypal will be the sole method of payment that is accepted, so it is displayed at the top of the form. The symbols for the various credit card companies signify that they are all processed through paypal. Since it can be a liability, Sweet Karoline’s website will not handle credit card information directly. The rest of the form consists of an order summary that displays the type of product that was ordered and the total cost</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2"/>
              </a:buClr>
              <a:buSzPts val="2800"/>
              <a:buFont typeface="Century Gothic"/>
              <a:buNone/>
            </a:pPr>
            <a:r>
              <a:rPr b="0" i="0" lang="en-US" sz="3150" u="none" cap="none" strike="noStrike">
                <a:solidFill>
                  <a:schemeClr val="lt2"/>
                </a:solidFill>
                <a:latin typeface="Century Gothic"/>
                <a:ea typeface="Century Gothic"/>
                <a:cs typeface="Century Gothic"/>
                <a:sym typeface="Century Gothic"/>
              </a:rPr>
              <a:t>Prototype - Account Set</a:t>
            </a:r>
            <a:r>
              <a:rPr lang="en-US"/>
              <a:t>u</a:t>
            </a:r>
            <a:r>
              <a:rPr b="0" i="0" lang="en-US" sz="3150" u="none" cap="none" strike="noStrike">
                <a:solidFill>
                  <a:schemeClr val="lt2"/>
                </a:solidFill>
                <a:latin typeface="Century Gothic"/>
                <a:ea typeface="Century Gothic"/>
                <a:cs typeface="Century Gothic"/>
                <a:sym typeface="Century Gothic"/>
              </a:rPr>
              <a:t>p</a:t>
            </a:r>
            <a:endParaRPr b="0" i="0" sz="3150" u="none" cap="none" strike="noStrike">
              <a:solidFill>
                <a:schemeClr val="lt2"/>
              </a:solidFill>
              <a:latin typeface="Century Gothic"/>
              <a:ea typeface="Century Gothic"/>
              <a:cs typeface="Century Gothic"/>
              <a:sym typeface="Century Gothic"/>
            </a:endParaRPr>
          </a:p>
        </p:txBody>
      </p:sp>
      <p:pic>
        <p:nvPicPr>
          <p:cNvPr id="252" name="Google Shape;252;p29"/>
          <p:cNvPicPr preferRelativeResize="0"/>
          <p:nvPr/>
        </p:nvPicPr>
        <p:blipFill rotWithShape="1">
          <a:blip r:embed="rId3">
            <a:alphaModFix/>
          </a:blip>
          <a:srcRect b="0" l="583" r="583" t="0"/>
          <a:stretch/>
        </p:blipFill>
        <p:spPr>
          <a:xfrm>
            <a:off x="476443" y="1152472"/>
            <a:ext cx="4042064" cy="3771076"/>
          </a:xfrm>
          <a:prstGeom prst="rect">
            <a:avLst/>
          </a:prstGeom>
          <a:noFill/>
          <a:ln>
            <a:noFill/>
          </a:ln>
        </p:spPr>
      </p:pic>
      <p:sp>
        <p:nvSpPr>
          <p:cNvPr id="253" name="Google Shape;253;p29"/>
          <p:cNvSpPr txBox="1"/>
          <p:nvPr/>
        </p:nvSpPr>
        <p:spPr>
          <a:xfrm>
            <a:off x="4921350" y="1193325"/>
            <a:ext cx="3910800" cy="377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FFFFFF"/>
                </a:solidFill>
                <a:latin typeface="Times New Roman"/>
                <a:ea typeface="Times New Roman"/>
                <a:cs typeface="Times New Roman"/>
                <a:sym typeface="Times New Roman"/>
              </a:rPr>
              <a:t>This is a basic prototype of what the account creation form will look like when the website is completed. Nearly all of the fields require the customer to enter their information to create an account with Sweet Karoline’s Cakes. The form also includes an option to join a mailing list.</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2"/>
              </a:buClr>
              <a:buSzPts val="2800"/>
              <a:buFont typeface="Century Gothic"/>
              <a:buNone/>
            </a:pPr>
            <a:r>
              <a:rPr b="0" i="0" lang="en-US" sz="3150" u="none" cap="none" strike="noStrike">
                <a:solidFill>
                  <a:schemeClr val="lt2"/>
                </a:solidFill>
                <a:latin typeface="Century Gothic"/>
                <a:ea typeface="Century Gothic"/>
                <a:cs typeface="Century Gothic"/>
                <a:sym typeface="Century Gothic"/>
              </a:rPr>
              <a:t>Prototype - Contact Form</a:t>
            </a:r>
            <a:endParaRPr b="0" i="0" sz="3150" u="none" cap="none" strike="noStrike">
              <a:solidFill>
                <a:schemeClr val="lt2"/>
              </a:solidFill>
              <a:latin typeface="Century Gothic"/>
              <a:ea typeface="Century Gothic"/>
              <a:cs typeface="Century Gothic"/>
              <a:sym typeface="Century Gothic"/>
            </a:endParaRPr>
          </a:p>
        </p:txBody>
      </p:sp>
      <p:pic>
        <p:nvPicPr>
          <p:cNvPr id="259" name="Google Shape;259;p30"/>
          <p:cNvPicPr preferRelativeResize="0"/>
          <p:nvPr/>
        </p:nvPicPr>
        <p:blipFill rotWithShape="1">
          <a:blip r:embed="rId3">
            <a:alphaModFix/>
          </a:blip>
          <a:srcRect b="0" l="0" r="0" t="0"/>
          <a:stretch/>
        </p:blipFill>
        <p:spPr>
          <a:xfrm>
            <a:off x="2370150" y="1111550"/>
            <a:ext cx="4288775" cy="2416950"/>
          </a:xfrm>
          <a:prstGeom prst="rect">
            <a:avLst/>
          </a:prstGeom>
          <a:noFill/>
          <a:ln>
            <a:noFill/>
          </a:ln>
        </p:spPr>
      </p:pic>
      <p:sp>
        <p:nvSpPr>
          <p:cNvPr id="260" name="Google Shape;260;p30"/>
          <p:cNvSpPr txBox="1"/>
          <p:nvPr/>
        </p:nvSpPr>
        <p:spPr>
          <a:xfrm>
            <a:off x="707975" y="4014725"/>
            <a:ext cx="7762200" cy="78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1200">
                <a:solidFill>
                  <a:srgbClr val="FFFFFF"/>
                </a:solidFill>
                <a:latin typeface="Times New Roman"/>
                <a:ea typeface="Times New Roman"/>
                <a:cs typeface="Times New Roman"/>
                <a:sym typeface="Times New Roman"/>
              </a:rPr>
              <a:t>This is a basic prototype of what the contact form will look like when the website is completed. The customer will enter their email, add a subject, and compose their message. The contact form will forward all messages to the administrative email. </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